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33" d="100"/>
          <a:sy n="33" d="100"/>
        </p:scale>
        <p:origin x="2850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1D42-9656-460C-BC74-0B41962439F4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Желтое свечение пнг - фото и картинки abrakadabra.fu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7" r="22346"/>
          <a:stretch>
            <a:fillRect/>
          </a:stretch>
        </p:blipFill>
        <p:spPr bwMode="auto">
          <a:xfrm>
            <a:off x="3238494" y="-94241"/>
            <a:ext cx="5585346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3878"/>
          <a:stretch>
            <a:fillRect/>
          </a:stretch>
        </p:blipFill>
        <p:spPr>
          <a:xfrm>
            <a:off x="461273" y="3604646"/>
            <a:ext cx="3928119" cy="317675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1736" r="3166" b="-1736"/>
          <a:stretch>
            <a:fillRect/>
          </a:stretch>
        </p:blipFill>
        <p:spPr>
          <a:xfrm>
            <a:off x="3730116" y="3485765"/>
            <a:ext cx="3658013" cy="317675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6402"/>
          <a:stretch>
            <a:fillRect/>
          </a:stretch>
        </p:blipFill>
        <p:spPr>
          <a:xfrm flipH="1">
            <a:off x="7482614" y="3204768"/>
            <a:ext cx="4413952" cy="365323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1878208" y="6229552"/>
            <a:ext cx="1765737" cy="483476"/>
            <a:chOff x="1703953" y="6252998"/>
            <a:chExt cx="1765737" cy="48347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703953" y="6252998"/>
              <a:ext cx="1765737" cy="483476"/>
              <a:chOff x="2070538" y="630621"/>
              <a:chExt cx="1765737" cy="483476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Прямоугольник: скругленные углы 6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" name="Прямоугольник: скругленные углы 7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70652" y="6263903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S</a:t>
              </a:r>
              <a:endPara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72075" y="6229552"/>
            <a:ext cx="1765737" cy="483476"/>
            <a:chOff x="4897820" y="6252998"/>
            <a:chExt cx="1765737" cy="48347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897820" y="6252998"/>
              <a:ext cx="1765737" cy="483476"/>
              <a:chOff x="2070538" y="630621"/>
              <a:chExt cx="1765737" cy="483476"/>
            </a:xfrm>
          </p:grpSpPr>
          <p:sp>
            <p:nvSpPr>
              <p:cNvPr id="12" name="Прямоугольник: скругленные углы 11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" name="Прямоугольник: скругленные углы 13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569673" y="6274809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S</a:t>
              </a:r>
              <a:endPara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591765" y="6229552"/>
            <a:ext cx="1765737" cy="483476"/>
            <a:chOff x="8417510" y="6252998"/>
            <a:chExt cx="1765737" cy="48347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8417510" y="6252998"/>
              <a:ext cx="1765737" cy="483476"/>
              <a:chOff x="2070538" y="630621"/>
              <a:chExt cx="1765737" cy="483476"/>
            </a:xfrm>
          </p:grpSpPr>
          <p:sp>
            <p:nvSpPr>
              <p:cNvPr id="16" name="Прямоугольник: скругленные углы 15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Прямоугольник: скругленные углы 16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8" name="Прямоугольник: скругленные углы 17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9683196" y="6263903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S</a:t>
              </a:r>
              <a:endParaRPr lang="uk-UA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145" name="Рисунок 21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6256" y="766403"/>
            <a:ext cx="2229821" cy="222982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49" name="Рисунок 21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7769" y="1194826"/>
            <a:ext cx="2316981" cy="13425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47" name="Рисунок 21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3650" y="938634"/>
            <a:ext cx="1625217" cy="161607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1" name="Рисунок 21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9329" y="1144195"/>
            <a:ext cx="1653347" cy="13425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3" name="Picture 8" descr="Ананас для детей на прозрачном фоне (42 фото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32" y="454482"/>
            <a:ext cx="2255274" cy="225527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" name="Рисунок 21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9984" y="621431"/>
            <a:ext cx="2037287" cy="20312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7" name="Рисунок 215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"/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60" b="21360"/>
          <a:stretch>
            <a:fillRect/>
          </a:stretch>
        </p:blipFill>
        <p:spPr>
          <a:xfrm rot="20811915">
            <a:off x="4810669" y="1066087"/>
            <a:ext cx="2440994" cy="132664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61" name="Рисунок 21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957" y="-94241"/>
            <a:ext cx="2972417" cy="297241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78" y="399743"/>
            <a:ext cx="2112274" cy="2376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4.79167E-6 0.00024 C 0.00729 0.00718 0.01497 0.01459 0.02252 0.02246 C 0.03424 0.03542 0.06184 0.06852 0.07721 0.08125 C 0.09023 0.09167 0.10455 0.09861 0.1164 0.11274 C 0.15117 0.15255 0.11744 0.11459 0.14869 0.14676 C 0.15768 0.15602 0.18098 0.17801 0.19218 0.19561 C 0.20182 0.21042 0.21132 0.23542 0.21653 0.25255 C 0.21914 0.26111 0.22148 0.26991 0.22434 0.27824 C 0.24244 0.33149 0.23138 0.29144 0.24179 0.33125 C 0.24192 0.33357 0.24192 0.33611 0.24257 0.3382 C 0.24505 0.34885 0.24466 0.34445 0.24791 0.35278 C 0.25 0.35834 0.2513 0.36459 0.2539 0.36968 C 0.25716 0.37639 0.26523 0.39283 0.26614 0.39676 L 0.26718 0.40162 " pathEditMode="relative" rAng="0" ptsTypes="AAAAAAAAAAAAAAA">
                                      <p:cBhvr>
                                        <p:cTn id="11" dur="2000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5718 L -0.06354 0.05741 C -0.06146 0.07246 -0.06002 0.08797 -0.05755 0.10301 C -0.04088 0.20325 -0.0582 0.07755 -0.04713 0.16135 C -0.05026 0.17338 -0.05208 0.18727 -0.05664 0.19792 C -0.06263 0.21181 -0.07812 0.23334 -0.07812 0.23357 C -0.07786 0.24653 -0.07825 0.25996 -0.07734 0.27315 C -0.07682 0.28102 -0.07526 0.28843 -0.07383 0.29607 C -0.07239 0.30394 -0.07096 0.31181 -0.06875 0.31899 C -0.06067 0.34468 -0.05429 0.35463 -0.04284 0.3757 C -0.03945 0.38195 -0.03515 0.38681 -0.03255 0.39399 C -0.02955 0.40186 -0.02942 0.40348 -0.02565 0.4095 C -0.02487 0.41065 -0.02383 0.41135 -0.02304 0.4125 C -0.02122 0.41482 -0.01953 0.41737 -0.01784 0.42014 C -0.0151 0.42454 -0.01002 0.4338 -0.01002 0.43403 C -0.0082 0.4507 -0.00924 0.44422 -0.00742 0.45394 " pathEditMode="relative" rAng="0" ptsTypes="AAAAAAAAAAAAAAAA">
                                      <p:cBhvr>
                                        <p:cTn id="23" dur="2000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0393 L -0.03555 -0.0037 C -0.06524 0.04537 -0.04232 0.00926 -0.09688 0.08171 C -0.1056 0.09329 -0.11406 0.10579 -0.12266 0.1169 C -0.14375 0.14421 -0.17331 0.17894 -0.19518 0.20278 C -0.20534 0.21389 -0.21537 0.2257 -0.22617 0.23495 C -0.23763 0.24468 -0.25638 0.25833 -0.2668 0.27477 C -0.27057 0.28079 -0.27331 0.28866 -0.2763 0.2963 C -0.28177 0.31065 -0.28763 0.33033 -0.29089 0.34676 C -0.29714 0.37824 -0.29688 0.3713 -0.29688 0.38681 " pathEditMode="relative" rAng="0" ptsTypes="AAAAAAAAAA">
                                      <p:cBhvr>
                                        <p:cTn id="35" dur="20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68 0.01921 L 0.03568 0.01944 C 0.04076 0.02685 0.04649 0.03333 0.05117 0.04213 C 0.07617 0.08889 0.06914 0.09514 0.10287 0.13866 C 0.1112 0.1493 0.11927 0.16088 0.12787 0.17083 C 0.1444 0.19005 0.16081 0.20417 0.17969 0.21528 C 0.18867 0.2206 0.19818 0.22222 0.20729 0.22755 C 0.23112 0.24167 0.22904 0.2463 0.25039 0.26273 C 0.25456 0.26597 0.25899 0.26782 0.26328 0.27037 C 0.26615 0.27407 0.27891 0.28912 0.28229 0.29653 C 0.28698 0.30671 0.29141 0.31736 0.29518 0.3287 C 0.29883 0.33935 0.29974 0.35046 0.3013 0.36227 C 0.30091 0.36991 0.30104 0.37778 0.30039 0.38542 C 0.29987 0.39005 0.29883 0.39468 0.29779 0.39907 C 0.29492 0.41111 0.29518 0.40255 0.29518 0.40995 " pathEditMode="relative" rAng="0" ptsTypes="AAAAAAAAAAAAAAA">
                                      <p:cBhvr>
                                        <p:cTn id="47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1 -0.03033 L -0.01601 -0.0301 L -0.08672 0.04004 C -0.09726 0.05023 -0.10924 0.05602 -0.11862 0.06921 L -0.15911 0.12592 C -0.17682 0.15023 -0.19492 0.17361 -0.21263 0.19791 C -0.24583 0.24352 -0.23177 0.22153 -0.26523 0.30509 C -0.26966 0.3162 -0.27812 0.33889 -0.27812 0.33912 C -0.28164 0.36597 -0.28047 0.3537 -0.28242 0.38472 C -0.28307 0.39444 -0.28281 0.4044 -0.28411 0.41389 C -0.28554 0.42407 -0.29127 0.43356 -0.29544 0.44004 C -0.29752 0.44328 -0.30221 0.4493 -0.30221 0.44953 " pathEditMode="relative" rAng="0" ptsTypes="AAAAAAAAAAAA">
                                      <p:cBhvr>
                                        <p:cTn id="59" dur="20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7 -0.04398 L -0.00977 -0.04375 C -0.00925 -0.03241 -0.00847 -0.0206 -0.00808 -0.00879 C -0.00677 0.03449 -0.00716 0.07824 -0.00456 0.12153 C -0.00378 0.13634 0.00013 0.15 0.00234 0.16435 C 0.0056 0.18588 0.01185 0.22871 0.01185 0.22894 C 0.01497 0.27431 0.01757 0.28218 0.00742 0.33611 C 0.00547 0.34653 -0.00039 0.35301 -0.00378 0.36227 C -0.00821 0.37408 -0.01185 0.38681 -0.01589 0.39908 C -0.02084 0.43264 -0.01641 0.41181 -0.02539 0.43889 C -0.02631 0.4419 -0.02787 0.44769 -0.02787 0.44838 " pathEditMode="relative" rAng="0" ptsTypes="AAAAAAAAAAA">
                                      <p:cBhvr>
                                        <p:cTn id="71" dur="2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6389 L 0.01081 -0.06365 C 0.01589 -0.0574 0.03008 -0.04004 0.03568 -0.03032 C 0.06016 0.01181 0.05977 0.02408 0.0944 0.06945 C 0.10417 0.08218 0.11537 0.0963 0.12448 0.11065 C 0.14271 0.13959 0.15547 0.16436 0.1711 0.19954 C 0.20052 0.26644 0.18125 0.23056 0.2056 0.29167 C 0.21146 0.30648 0.21849 0.31968 0.22448 0.33449 C 0.22826 0.34375 0.23151 0.35394 0.2349 0.36366 C 0.23607 0.36713 0.23698 0.37107 0.23828 0.37431 C 0.23959 0.37732 0.24102 0.37963 0.24258 0.38195 C 0.25821 0.40463 0.23972 0.37547 0.2513 0.39283 C 0.28841 0.44861 0.24649 0.38588 0.26159 0.40973 C 0.27448 0.4301 0.25664 0.39931 0.2763 0.43426 " pathEditMode="relative" rAng="0" ptsTypes="AAAAAAAAAAAAAA">
                                      <p:cBhvr>
                                        <p:cTn id="83" dur="20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7 4.44444E-6 L 0.01537 4.44444E-6 C 0.01563 0.00925 0.01576 0.01851 0.01628 0.028 C 0.01823 0.07291 0.02305 0.08032 0.01628 0.14236 C 0.01511 0.15162 0.00873 0.15648 0.0056 0.16388 C 0.003 0.17013 0.00143 0.17754 -0.00091 0.18402 C -0.00625 0.19976 -0.00846 0.20393 -0.01549 0.2206 C -0.01667 0.22708 -0.01745 0.23356 -0.01888 0.23958 C -0.01953 0.24305 -0.02187 0.2456 -0.022 0.24884 C -0.02357 0.27476 -0.02318 0.30023 -0.02357 0.32592 C -0.02122 0.35393 -0.02174 0.35208 -0.01719 0.37963 C -0.01497 0.39328 -0.00989 0.42037 -0.00989 0.4206 C -0.00846 0.44953 -0.00898 0.43078 -0.00898 0.47592 " pathEditMode="relative" rAng="0" ptsTypes="AAAAAAAAAAAAA">
                                      <p:cBhvr>
                                        <p:cTn id="95" dur="2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0.00023 C 0.00026 0.01829 0.00105 0.06042 0.00144 0.07639 C 0.00183 0.08842 0.00222 0.09861 0.00261 0.10833 C 0.00352 0.13148 0.00456 0.14838 0.00547 0.17477 C 0.00691 0.21805 0.00704 0.22523 0.00886 0.25995 C 0.01029 0.28356 0.01159 0.30046 0.01289 0.325 C 0.01342 0.33287 0.01381 0.34005 0.0142 0.34838 C 0.01459 0.35532 0.01485 0.36435 0.01524 0.37014 C 0.01563 0.37708 0.01602 0.38217 0.01654 0.3868 C 0.01693 0.39051 0.01732 0.39236 0.01771 0.39514 C 0.01901 0.4044 0.01875 0.40255 0.0198 0.4118 C 0.0198 0.41389 0.01993 0.41574 0.02006 0.41852 C 0.02019 0.42569 0.02006 0.43704 0.02006 0.44514 C 0.01993 0.44676 0.01993 0.44514 0.0198 0.44514 " pathEditMode="relative" rAng="0" ptsTypes="AAAAAAAAAAAAA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11015C-3F6E-448E-A548-934164E341C9}"/>
</file>

<file path=customXml/itemProps2.xml><?xml version="1.0" encoding="utf-8"?>
<ds:datastoreItem xmlns:ds="http://schemas.openxmlformats.org/officeDocument/2006/customXml" ds:itemID="{2C7DAF4D-E5E6-4BB4-8A5E-92E6380F40DF}"/>
</file>

<file path=customXml/itemProps3.xml><?xml version="1.0" encoding="utf-8"?>
<ds:datastoreItem xmlns:ds="http://schemas.openxmlformats.org/officeDocument/2006/customXml" ds:itemID="{BC9E3336-1F23-48E8-89A6-0909FAD6D9E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12</cp:revision>
  <dcterms:created xsi:type="dcterms:W3CDTF">2024-04-13T19:40:00Z</dcterms:created>
  <dcterms:modified xsi:type="dcterms:W3CDTF">2025-07-18T08:28:00Z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780927C4E38D4351B1F81CB10722A3CE_12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