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0A495-F4E1-467B-AFAB-0157C9CE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07D93E-D582-4FEC-A8B7-06C3E84CB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6B6034-0FF4-4EFD-8AFD-3FEA8AE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17658F-D024-419F-83AF-C3211931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8E6E00-FEB5-4573-AFC9-F4783FFA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31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476BB-3DD6-4535-9F55-98A7E668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61AB74-641C-457E-948B-E4CE1D7D3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A9629A-A679-4CB2-9718-4A427EF5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B9A112-2CF9-439C-9E98-7475CEF6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6579B4-7E7A-43F7-8788-CA47A9F4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9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1DDB7B-C5C2-4349-9035-4216590CA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A24CD37-4EE4-4EA1-863D-DC1BA3F7B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A6F12E-C98C-4E56-8154-F92C9AE8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1A40E9-FAE7-4BE3-9389-1E18EC5D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230556-A1E6-4747-975A-98149A84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79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03CC2-BEF8-4EFA-97CE-8C9DFF56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79AC22-5941-492F-85C6-86895AE51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628AE1-FBEC-48BF-A6A1-6302B1BC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C43961-61CC-4D14-9C25-E5B43541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BE9503-6CC2-4354-949E-3642B0E6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90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6317C-8F3B-412F-9068-0BB9C6F4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489EE5-5799-4D32-B2B0-6F6B3011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7A738A-72DA-46B2-B1E5-AE16787D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6738E9-BBFE-411D-87E3-F03C3E95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1CC3EF-F282-4921-B215-26F99E38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08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73482-A6A7-4AF3-9C45-23260C0A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9A09B6-9753-4D49-A095-234E1B303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57726B-88DF-45EF-9D7C-63030D1E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75086B-E370-44A1-8EF5-DA6807EE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A64E78-5657-4822-B572-352C297D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4028214-7B4B-4C6E-AA42-2538ADB3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76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E7237-055E-4AC2-AF6A-FCAB499A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970840-EF88-408A-9BF0-24E3A746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B8DAD4-6079-4AD1-B3A0-05170484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34D0AC2-C1A3-4C98-BE49-3A2E5547A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9118253-0A9E-4ED2-9338-635EFCE44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B04BA03-A825-499A-946C-ECC492F7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185F045-44A2-47F1-ACF4-FF23B472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6F913A2-F3AE-4786-AFE3-013F618B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551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E1EB2-60D7-4CBC-AF6D-3C56EE00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99FBBD9-02C7-45A8-8570-B320DECB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0683CA-297C-407E-B22C-F356409F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8BD5695-D40B-4F46-A709-E75921AF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15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E2662B-EE0B-4C1B-905F-375E3C30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E53B45D-8F9E-4D7B-B92E-28F647C9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FFF9707-4186-4EA7-A5FF-51E2096A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987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00FF3-F3BA-449C-B7EC-53321E6E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7FB9AA-00C1-4DCF-875F-CAF052A5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44E71C1-A51F-4D0A-A2A7-FD81D38DC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76C5E7-0C0C-4750-9355-5F213206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BEC52A-36FE-43F5-95A3-86EBE979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6424F9-9188-4BC4-AD42-935941A5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12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C92BD-2905-4A5E-A604-4277061F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A4EC3CA-94CA-4F0F-ABFD-DEB97C861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20632C-CBE6-40F0-81EE-DB90B931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6384C1-330F-4CF3-8585-E9DC2933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DDCE-00EE-422C-B270-A03534551B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1D2EC79-44CD-43E9-9707-94DCC5C8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6C6754-1ED7-406C-9D91-9D6403CE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BCB4-6BAB-48A0-972C-40ECACA541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6299097-F4A7-4DE1-96AC-07C31F0C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E8A9BB-FB71-4234-9C5D-3DB7DF99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D9C90F-36F2-4F35-9F9C-AACF10024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DDCE-00EE-422C-B270-A03534551B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77B7FE-29C3-4BC4-A3F4-454CE8DD3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660EA7-576A-49BF-84E8-08F4A909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BCB4-6BAB-48A0-972C-40ECACA541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79A5F0-6150-4339-9366-7DB424448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A052EBDD-1DF7-4415-84A6-8A607BFA83AB}"/>
              </a:ext>
            </a:extLst>
          </p:cNvPr>
          <p:cNvSpPr/>
          <p:nvPr/>
        </p:nvSpPr>
        <p:spPr>
          <a:xfrm>
            <a:off x="533548" y="168166"/>
            <a:ext cx="8143337" cy="6443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CB687B-6A0C-470A-88FF-C32030C35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5" y="1945648"/>
            <a:ext cx="6088502" cy="4567491"/>
          </a:xfrm>
          <a:prstGeom prst="rect">
            <a:avLst/>
          </a:prstGeom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29F0560E-992B-49FA-9C79-B39C1BE12B6E}"/>
              </a:ext>
            </a:extLst>
          </p:cNvPr>
          <p:cNvGrpSpPr/>
          <p:nvPr/>
        </p:nvGrpSpPr>
        <p:grpSpPr>
          <a:xfrm>
            <a:off x="819215" y="4432317"/>
            <a:ext cx="1974129" cy="1974129"/>
            <a:chOff x="819807" y="4344048"/>
            <a:chExt cx="1974129" cy="197412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11A3802-06C1-4B7D-8068-E04BF2C2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E259F51-B2C9-4EC5-A6D4-09B0F37F5BFE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215C7CC8-E213-4FAA-ABC8-70ABE1BEE2AC}"/>
              </a:ext>
            </a:extLst>
          </p:cNvPr>
          <p:cNvGrpSpPr/>
          <p:nvPr/>
        </p:nvGrpSpPr>
        <p:grpSpPr>
          <a:xfrm>
            <a:off x="680372" y="1653042"/>
            <a:ext cx="1974129" cy="1974129"/>
            <a:chOff x="819807" y="4344048"/>
            <a:chExt cx="1974129" cy="197412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AF1B38-0EDE-4B45-ACED-EAE611820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813814-793E-48BB-8847-04D441947B0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AF796706-2291-498F-82FF-6BFC94CCF322}"/>
              </a:ext>
            </a:extLst>
          </p:cNvPr>
          <p:cNvGrpSpPr/>
          <p:nvPr/>
        </p:nvGrpSpPr>
        <p:grpSpPr>
          <a:xfrm>
            <a:off x="2989212" y="84015"/>
            <a:ext cx="1974129" cy="1974129"/>
            <a:chOff x="819807" y="4344048"/>
            <a:chExt cx="1974129" cy="197412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F1E07D0-8AD5-41A6-AE58-2FF56F714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B0EB6664-31DA-4456-9122-A3DFBBF49D86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4C19F882-47C6-40A5-8F7B-4B041E52AF10}"/>
              </a:ext>
            </a:extLst>
          </p:cNvPr>
          <p:cNvGrpSpPr/>
          <p:nvPr/>
        </p:nvGrpSpPr>
        <p:grpSpPr>
          <a:xfrm>
            <a:off x="6381501" y="4432317"/>
            <a:ext cx="1974129" cy="1974129"/>
            <a:chOff x="819807" y="4344048"/>
            <a:chExt cx="1974129" cy="197412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36B37B9-1871-4AFD-8854-FF68F707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8234DEA-2AA5-4353-94D8-BCDF264E467C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AA36A128-9492-4D53-96F1-FDD55048DFFB}"/>
              </a:ext>
            </a:extLst>
          </p:cNvPr>
          <p:cNvGrpSpPr/>
          <p:nvPr/>
        </p:nvGrpSpPr>
        <p:grpSpPr>
          <a:xfrm>
            <a:off x="6096001" y="746077"/>
            <a:ext cx="2023306" cy="2040333"/>
            <a:chOff x="819807" y="4344048"/>
            <a:chExt cx="1974129" cy="197412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BC0AC02-6169-4E06-993B-7D75D5987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7" y="4344048"/>
              <a:ext cx="1974129" cy="1974129"/>
            </a:xfrm>
            <a:prstGeom prst="rect">
              <a:avLst/>
            </a:prstGeom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3578172-8BA8-4433-826C-D3C2F05012C4}"/>
                </a:ext>
              </a:extLst>
            </p:cNvPr>
            <p:cNvSpPr/>
            <p:nvPr/>
          </p:nvSpPr>
          <p:spPr>
            <a:xfrm>
              <a:off x="1333905" y="488442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5400" b="1" dirty="0">
                  <a:solidFill>
                    <a:schemeClr val="tx1"/>
                  </a:solidFill>
                </a:rPr>
                <a:t>А</a:t>
              </a:r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5246686-DE6F-416B-82BA-587E3BC30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14" y="3390156"/>
            <a:ext cx="3258418" cy="325841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2D3A8E5-C316-43C0-9EE1-200A3A912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670" y="2008856"/>
            <a:ext cx="3426453" cy="4567490"/>
          </a:xfrm>
          <a:prstGeom prst="rect">
            <a:avLst/>
          </a:prstGeom>
        </p:spPr>
      </p:pic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66737201-8370-4F9C-87E1-54235A38B9BE}"/>
              </a:ext>
            </a:extLst>
          </p:cNvPr>
          <p:cNvGrpSpPr/>
          <p:nvPr/>
        </p:nvGrpSpPr>
        <p:grpSpPr>
          <a:xfrm>
            <a:off x="804337" y="4539010"/>
            <a:ext cx="1974129" cy="1974129"/>
            <a:chOff x="2812792" y="4620117"/>
            <a:chExt cx="1974129" cy="197412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16588BA-F509-4457-8473-8B2DD702D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E0D2B32-45DF-4910-84F5-DF4351F7CE9D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6682FDF5-2A29-4C36-BE24-AD94724259CB}"/>
              </a:ext>
            </a:extLst>
          </p:cNvPr>
          <p:cNvGrpSpPr/>
          <p:nvPr/>
        </p:nvGrpSpPr>
        <p:grpSpPr>
          <a:xfrm>
            <a:off x="735280" y="1676140"/>
            <a:ext cx="1974129" cy="1974129"/>
            <a:chOff x="2812792" y="4620117"/>
            <a:chExt cx="1974129" cy="197412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A95D980-678B-4EF4-B3D3-F85984556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A4EA06C-C36E-4612-AA1D-87CE1E79D9F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DDEFC8B1-7B8E-4BDC-BFD8-E0FD96EDD3DC}"/>
              </a:ext>
            </a:extLst>
          </p:cNvPr>
          <p:cNvGrpSpPr/>
          <p:nvPr/>
        </p:nvGrpSpPr>
        <p:grpSpPr>
          <a:xfrm>
            <a:off x="2950625" y="143009"/>
            <a:ext cx="1974129" cy="1974129"/>
            <a:chOff x="2812792" y="4620117"/>
            <a:chExt cx="1974129" cy="197412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67FF216-CC1B-4DFD-8552-EF16C63C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532A54AC-4FB4-4732-B1C7-5AA0EE31B8D6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0E0325E-C3BF-48EB-A52D-C50950E9B9A1}"/>
              </a:ext>
            </a:extLst>
          </p:cNvPr>
          <p:cNvGrpSpPr/>
          <p:nvPr/>
        </p:nvGrpSpPr>
        <p:grpSpPr>
          <a:xfrm>
            <a:off x="6152529" y="713273"/>
            <a:ext cx="1974129" cy="1974129"/>
            <a:chOff x="2812792" y="4620117"/>
            <a:chExt cx="1974129" cy="197412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E6CA0143-0D6E-4356-BD15-7915589D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E972D14-AF1C-4D62-86FA-6B1FA724BD4A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79D5ABF-E35D-47F8-9B10-312187315CC9}"/>
              </a:ext>
            </a:extLst>
          </p:cNvPr>
          <p:cNvGrpSpPr/>
          <p:nvPr/>
        </p:nvGrpSpPr>
        <p:grpSpPr>
          <a:xfrm>
            <a:off x="6451785" y="4481821"/>
            <a:ext cx="1974129" cy="1974129"/>
            <a:chOff x="2812792" y="4620117"/>
            <a:chExt cx="1974129" cy="197412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A3918DE-7092-4910-994A-A9835C0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792" y="4620117"/>
              <a:ext cx="1974129" cy="1974129"/>
            </a:xfrm>
            <a:prstGeom prst="rect">
              <a:avLst/>
            </a:prstGeom>
          </p:spPr>
        </p:pic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7B2E6880-FD48-48EE-B95D-4AC9F4053F63}"/>
                </a:ext>
              </a:extLst>
            </p:cNvPr>
            <p:cNvSpPr/>
            <p:nvPr/>
          </p:nvSpPr>
          <p:spPr>
            <a:xfrm>
              <a:off x="3307442" y="5173070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О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3D78C92-07B0-4898-A89F-ABB570C3A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6484" l="9961" r="92676">
                        <a14:foregroundMark x1="18652" y1="84082" x2="25000" y2="92383"/>
                        <a14:foregroundMark x1="14063" y1="86523" x2="16016" y2="86035"/>
                        <a14:foregroundMark x1="21094" y1="83398" x2="23535" y2="83105"/>
                        <a14:foregroundMark x1="25000" y1="93848" x2="29688" y2="95313"/>
                        <a14:foregroundMark x1="65625" y1="96582" x2="70508" y2="95313"/>
                        <a14:foregroundMark x1="78516" y1="93359" x2="84668" y2="87988"/>
                        <a14:foregroundMark x1="92676" y1="79980" x2="91504" y2="72656"/>
                        <a14:foregroundMark x1="89063" y1="67969" x2="91211" y2="71191"/>
                        <a14:foregroundMark x1="91504" y1="69434" x2="87793" y2="63867"/>
                        <a14:backgroundMark x1="13574" y1="32324" x2="15723" y2="44238"/>
                        <a14:backgroundMark x1="15723" y1="44238" x2="15723" y2="44238"/>
                        <a14:backgroundMark x1="17480" y1="53613" x2="18457" y2="60449"/>
                        <a14:backgroundMark x1="20410" y1="68457" x2="20410" y2="68457"/>
                        <a14:backgroundMark x1="19629" y1="66797" x2="20410" y2="67480"/>
                        <a14:backgroundMark x1="75098" y1="21582" x2="80762" y2="31543"/>
                        <a14:backgroundMark x1="14551" y1="61230" x2="19043" y2="71973"/>
                        <a14:backgroundMark x1="19043" y1="71973" x2="21387" y2="73730"/>
                        <a14:backgroundMark x1="42383" y1="75684" x2="44531" y2="77637"/>
                        <a14:backgroundMark x1="87598" y1="49805" x2="88086" y2="59277"/>
                        <a14:backgroundMark x1="59668" y1="19922" x2="63379" y2="33691"/>
                        <a14:backgroundMark x1="49902" y1="20410" x2="54785" y2="39258"/>
                        <a14:backgroundMark x1="55273" y1="16309" x2="61621" y2="39551"/>
                        <a14:backgroundMark x1="48438" y1="13086" x2="43359" y2="28320"/>
                        <a14:backgroundMark x1="43359" y1="28320" x2="44043" y2="31738"/>
                        <a14:backgroundMark x1="49414" y1="39258" x2="54590" y2="50293"/>
                        <a14:backgroundMark x1="54590" y1="50293" x2="55078" y2="50781"/>
                        <a14:backgroundMark x1="64844" y1="42480" x2="69727" y2="52441"/>
                        <a14:backgroundMark x1="58496" y1="49316" x2="66797" y2="56641"/>
                        <a14:backgroundMark x1="72656" y1="57813" x2="79004" y2="57129"/>
                        <a14:backgroundMark x1="70898" y1="70508" x2="74414" y2="74902"/>
                        <a14:backgroundMark x1="25977" y1="72754" x2="19922" y2="61523"/>
                        <a14:backgroundMark x1="16211" y1="34180" x2="17676" y2="43945"/>
                        <a14:backgroundMark x1="24023" y1="63184" x2="27930" y2="72949"/>
                        <a14:backgroundMark x1="18652" y1="52441" x2="17773" y2="35840"/>
                        <a14:backgroundMark x1="17773" y1="35840" x2="17188" y2="34668"/>
                        <a14:backgroundMark x1="19629" y1="19922" x2="19141" y2="33594"/>
                        <a14:backgroundMark x1="19141" y1="33594" x2="18945" y2="3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01" y="1914741"/>
            <a:ext cx="4585391" cy="4585391"/>
          </a:xfrm>
          <a:prstGeom prst="rect">
            <a:avLst/>
          </a:prstGeom>
        </p:spPr>
      </p:pic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11EF3496-F82A-4842-83D8-3126332B59EE}"/>
              </a:ext>
            </a:extLst>
          </p:cNvPr>
          <p:cNvGrpSpPr/>
          <p:nvPr/>
        </p:nvGrpSpPr>
        <p:grpSpPr>
          <a:xfrm>
            <a:off x="579824" y="4317999"/>
            <a:ext cx="2254193" cy="2254193"/>
            <a:chOff x="641371" y="2984735"/>
            <a:chExt cx="2254193" cy="225419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8F111E6-847C-482F-8890-3D1D03B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371" y="2984735"/>
              <a:ext cx="2254193" cy="2254193"/>
            </a:xfrm>
            <a:prstGeom prst="rect">
              <a:avLst/>
            </a:prstGeom>
          </p:spPr>
        </p:pic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79BD9B96-C2EF-4BF4-B880-85A4F92C0879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U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D6F20551-08A1-4F80-A3ED-D309FDE26E02}"/>
              </a:ext>
            </a:extLst>
          </p:cNvPr>
          <p:cNvGrpSpPr/>
          <p:nvPr/>
        </p:nvGrpSpPr>
        <p:grpSpPr>
          <a:xfrm>
            <a:off x="702292" y="1427576"/>
            <a:ext cx="2370506" cy="2307355"/>
            <a:chOff x="887344" y="3230708"/>
            <a:chExt cx="1762247" cy="1762247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AA4905D-4B1E-47E9-A895-073429463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1806708-BB17-4EC6-AB65-E1FE1C98F6B6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U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0290C2F-8C39-442A-9F3B-385D5AD7551E}"/>
              </a:ext>
            </a:extLst>
          </p:cNvPr>
          <p:cNvGrpSpPr/>
          <p:nvPr/>
        </p:nvGrpSpPr>
        <p:grpSpPr>
          <a:xfrm>
            <a:off x="3069262" y="77939"/>
            <a:ext cx="2332539" cy="2207568"/>
            <a:chOff x="887344" y="3230708"/>
            <a:chExt cx="1762247" cy="1762247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DFC6DE54-56B7-4EEF-BCCE-F06D15DAC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A9BC06C4-C120-485C-AF16-01EAAE9982F8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U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41C7A69B-7ACD-40B1-9CD9-8FFA92BA77E2}"/>
              </a:ext>
            </a:extLst>
          </p:cNvPr>
          <p:cNvGrpSpPr/>
          <p:nvPr/>
        </p:nvGrpSpPr>
        <p:grpSpPr>
          <a:xfrm>
            <a:off x="6142060" y="892492"/>
            <a:ext cx="2382185" cy="2340018"/>
            <a:chOff x="887344" y="3230708"/>
            <a:chExt cx="1762247" cy="1762247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A872D83-DF4F-437F-9172-48B2DA84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9CD950F-77BC-4C1B-8B36-FFE6B6A22141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U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DAE029C-954A-432F-9708-42BD0471CB2C}"/>
              </a:ext>
            </a:extLst>
          </p:cNvPr>
          <p:cNvGrpSpPr/>
          <p:nvPr/>
        </p:nvGrpSpPr>
        <p:grpSpPr>
          <a:xfrm>
            <a:off x="6598579" y="3767805"/>
            <a:ext cx="2206100" cy="2197703"/>
            <a:chOff x="887344" y="3230708"/>
            <a:chExt cx="1762247" cy="1762247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C1E30D0C-6BB5-429A-87E9-DB9202FA0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344" y="3230708"/>
              <a:ext cx="1762247" cy="1762247"/>
            </a:xfrm>
            <a:prstGeom prst="rect">
              <a:avLst/>
            </a:prstGeom>
          </p:spPr>
        </p:pic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6666276C-9F67-4943-86C5-52EECD63E375}"/>
                </a:ext>
              </a:extLst>
            </p:cNvPr>
            <p:cNvSpPr/>
            <p:nvPr/>
          </p:nvSpPr>
          <p:spPr>
            <a:xfrm>
              <a:off x="1286291" y="360821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U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C45241D-8A55-4C0F-A148-F0BB1586D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65" y="2644934"/>
            <a:ext cx="3948796" cy="3948796"/>
          </a:xfrm>
          <a:prstGeom prst="rect">
            <a:avLst/>
          </a:prstGeom>
        </p:spPr>
      </p:pic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2F0A441C-BD14-436E-BF80-C0E7B2A0E390}"/>
              </a:ext>
            </a:extLst>
          </p:cNvPr>
          <p:cNvGrpSpPr/>
          <p:nvPr/>
        </p:nvGrpSpPr>
        <p:grpSpPr>
          <a:xfrm>
            <a:off x="618846" y="4342517"/>
            <a:ext cx="2039066" cy="2039066"/>
            <a:chOff x="2667000" y="4818934"/>
            <a:chExt cx="2039066" cy="2039066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DA37CA32-CFC5-4E6C-91E9-929EBA27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DDD89687-3244-4821-89BB-DEE7C9C93317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4F1CDC3C-8DFD-4744-853C-949D954C3826}"/>
              </a:ext>
            </a:extLst>
          </p:cNvPr>
          <p:cNvGrpSpPr/>
          <p:nvPr/>
        </p:nvGrpSpPr>
        <p:grpSpPr>
          <a:xfrm>
            <a:off x="749517" y="1518620"/>
            <a:ext cx="2039066" cy="2039066"/>
            <a:chOff x="2667000" y="4818934"/>
            <a:chExt cx="2039066" cy="2039066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0D753B0-56DA-451A-B7B8-94794B91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908E6702-9CFA-4925-834D-66FAE4B4F0D0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A03A6EA1-2188-49E9-B173-CED76CB05A83}"/>
              </a:ext>
            </a:extLst>
          </p:cNvPr>
          <p:cNvGrpSpPr/>
          <p:nvPr/>
        </p:nvGrpSpPr>
        <p:grpSpPr>
          <a:xfrm>
            <a:off x="3106045" y="-22031"/>
            <a:ext cx="2039066" cy="2039066"/>
            <a:chOff x="2667000" y="4818934"/>
            <a:chExt cx="2039066" cy="203906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CA9056D0-9535-4971-912C-39A64EDA2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108F872C-7C64-4443-A47B-9F03147678CA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BBB7EF73-80B1-4A41-95D4-5D1226B02A29}"/>
              </a:ext>
            </a:extLst>
          </p:cNvPr>
          <p:cNvGrpSpPr/>
          <p:nvPr/>
        </p:nvGrpSpPr>
        <p:grpSpPr>
          <a:xfrm>
            <a:off x="6266662" y="964847"/>
            <a:ext cx="2039066" cy="2039066"/>
            <a:chOff x="2667000" y="4818934"/>
            <a:chExt cx="2039066" cy="2039066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B8C3BDF8-18B0-403C-A751-577591F66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BE5A899-4643-4C29-8735-C2DD007EBEAB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Групувати 77">
            <a:extLst>
              <a:ext uri="{FF2B5EF4-FFF2-40B4-BE49-F238E27FC236}">
                <a16:creationId xmlns:a16="http://schemas.microsoft.com/office/drawing/2014/main" id="{BE2BA884-85E2-403C-B081-E0FB903A8CA4}"/>
              </a:ext>
            </a:extLst>
          </p:cNvPr>
          <p:cNvGrpSpPr/>
          <p:nvPr/>
        </p:nvGrpSpPr>
        <p:grpSpPr>
          <a:xfrm>
            <a:off x="6613380" y="3772824"/>
            <a:ext cx="2039066" cy="2039066"/>
            <a:chOff x="2667000" y="4818934"/>
            <a:chExt cx="2039066" cy="2039066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54B9672-18EF-4ABE-A270-42B961B7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38D6FA3-E851-40DD-A65E-EDE553D41A5E}"/>
                </a:ext>
              </a:extLst>
            </p:cNvPr>
            <p:cNvSpPr/>
            <p:nvPr/>
          </p:nvSpPr>
          <p:spPr>
            <a:xfrm>
              <a:off x="3329654" y="544727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</a:rPr>
                <a:t>і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20819D52-E49A-492F-8FC0-C30D2ABFD1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6634" y="2654143"/>
            <a:ext cx="3948796" cy="3948796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6CC1800F-0BA7-4FCF-9D7B-B2D6B476B3F6}"/>
              </a:ext>
            </a:extLst>
          </p:cNvPr>
          <p:cNvGrpSpPr/>
          <p:nvPr/>
        </p:nvGrpSpPr>
        <p:grpSpPr>
          <a:xfrm>
            <a:off x="657868" y="4432317"/>
            <a:ext cx="2039066" cy="2039066"/>
            <a:chOff x="2667000" y="4818934"/>
            <a:chExt cx="2039066" cy="203906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EAF6490-25C6-49DC-BB92-9111911F1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E62BBB4E-3E9B-42F4-AA45-2E5A4721FA2B}"/>
                </a:ext>
              </a:extLst>
            </p:cNvPr>
            <p:cNvSpPr/>
            <p:nvPr/>
          </p:nvSpPr>
          <p:spPr>
            <a:xfrm>
              <a:off x="3224627" y="558969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Y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B1FEBF14-1916-40DA-A5DF-4D2EDE274516}"/>
              </a:ext>
            </a:extLst>
          </p:cNvPr>
          <p:cNvGrpSpPr/>
          <p:nvPr/>
        </p:nvGrpSpPr>
        <p:grpSpPr>
          <a:xfrm>
            <a:off x="811513" y="1425162"/>
            <a:ext cx="2174508" cy="2174508"/>
            <a:chOff x="2667000" y="4818934"/>
            <a:chExt cx="2174508" cy="2174508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55D7AF8B-17A2-49BF-9C49-A2D51EEFA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174508" cy="2174508"/>
            </a:xfrm>
            <a:prstGeom prst="rect">
              <a:avLst/>
            </a:prstGeom>
          </p:spPr>
        </p:pic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D1F8F9F2-778D-4ED3-B31C-4513039C08E1}"/>
                </a:ext>
              </a:extLst>
            </p:cNvPr>
            <p:cNvSpPr/>
            <p:nvPr/>
          </p:nvSpPr>
          <p:spPr>
            <a:xfrm>
              <a:off x="3298124" y="5589561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Y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E4C36747-BF0B-4420-B389-37031241ACE9}"/>
              </a:ext>
            </a:extLst>
          </p:cNvPr>
          <p:cNvGrpSpPr/>
          <p:nvPr/>
        </p:nvGrpSpPr>
        <p:grpSpPr>
          <a:xfrm>
            <a:off x="3227632" y="145052"/>
            <a:ext cx="2039066" cy="2039066"/>
            <a:chOff x="2747310" y="4902835"/>
            <a:chExt cx="2039066" cy="2039066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48E44F0-93EB-4281-B319-41B13E820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7310" y="4902835"/>
              <a:ext cx="2039066" cy="2039066"/>
            </a:xfrm>
            <a:prstGeom prst="rect">
              <a:avLst/>
            </a:prstGeom>
          </p:spPr>
        </p:pic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33AEA775-3212-43A2-9C76-9621D95165A5}"/>
                </a:ext>
              </a:extLst>
            </p:cNvPr>
            <p:cNvSpPr/>
            <p:nvPr/>
          </p:nvSpPr>
          <p:spPr>
            <a:xfrm>
              <a:off x="3289347" y="565899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Y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16DEA58D-E112-40E2-9D2E-D33FC2E4CD7F}"/>
              </a:ext>
            </a:extLst>
          </p:cNvPr>
          <p:cNvGrpSpPr/>
          <p:nvPr/>
        </p:nvGrpSpPr>
        <p:grpSpPr>
          <a:xfrm>
            <a:off x="6355014" y="975067"/>
            <a:ext cx="2039066" cy="2039066"/>
            <a:chOff x="2667000" y="4818934"/>
            <a:chExt cx="2039066" cy="203906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D84D23CA-F88D-49D4-9869-B6616E9C3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078612F5-8BF2-4C13-BC4B-890C3A81E518}"/>
                </a:ext>
              </a:extLst>
            </p:cNvPr>
            <p:cNvSpPr/>
            <p:nvPr/>
          </p:nvSpPr>
          <p:spPr>
            <a:xfrm>
              <a:off x="3271698" y="5609684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Y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D0224665-2488-4E81-AE4F-92E85EE040DA}"/>
              </a:ext>
            </a:extLst>
          </p:cNvPr>
          <p:cNvGrpSpPr/>
          <p:nvPr/>
        </p:nvGrpSpPr>
        <p:grpSpPr>
          <a:xfrm>
            <a:off x="6635212" y="3904913"/>
            <a:ext cx="2039066" cy="2039066"/>
            <a:chOff x="2667000" y="4818934"/>
            <a:chExt cx="2039066" cy="2039066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20124420-80F3-4BFA-BE6E-A40130008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7000" y="4818934"/>
              <a:ext cx="2039066" cy="2039066"/>
            </a:xfrm>
            <a:prstGeom prst="rect">
              <a:avLst/>
            </a:prstGeom>
          </p:spPr>
        </p:pic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43F68528-0A19-48FD-A953-F790149DB037}"/>
                </a:ext>
              </a:extLst>
            </p:cNvPr>
            <p:cNvSpPr/>
            <p:nvPr/>
          </p:nvSpPr>
          <p:spPr>
            <a:xfrm>
              <a:off x="3218296" y="558980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Y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ACF02-1A61-E974-DAD8-747AC75DC4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0430" y="2796389"/>
            <a:ext cx="3948796" cy="3948796"/>
          </a:xfrm>
          <a:prstGeom prst="rect">
            <a:avLst/>
          </a:prstGeom>
        </p:spPr>
      </p:pic>
      <p:grpSp>
        <p:nvGrpSpPr>
          <p:cNvPr id="10" name="Групувати 81">
            <a:extLst>
              <a:ext uri="{FF2B5EF4-FFF2-40B4-BE49-F238E27FC236}">
                <a16:creationId xmlns:a16="http://schemas.microsoft.com/office/drawing/2014/main" id="{2E08A585-86C1-D9F6-5C50-A808DCC0BC35}"/>
              </a:ext>
            </a:extLst>
          </p:cNvPr>
          <p:cNvGrpSpPr/>
          <p:nvPr/>
        </p:nvGrpSpPr>
        <p:grpSpPr>
          <a:xfrm>
            <a:off x="631943" y="4299753"/>
            <a:ext cx="2039066" cy="2039066"/>
            <a:chOff x="2630749" y="4936245"/>
            <a:chExt cx="2039066" cy="203906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6876880-872C-47B8-3597-F71AEBE28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30749" y="4936245"/>
              <a:ext cx="2039066" cy="2039066"/>
            </a:xfrm>
            <a:prstGeom prst="rect">
              <a:avLst/>
            </a:prstGeom>
          </p:spPr>
        </p:pic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02F82FC3-FD6F-416E-F3F7-36435DF947F8}"/>
                </a:ext>
              </a:extLst>
            </p:cNvPr>
            <p:cNvSpPr/>
            <p:nvPr/>
          </p:nvSpPr>
          <p:spPr>
            <a:xfrm>
              <a:off x="3224627" y="5589696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E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увати 84">
            <a:extLst>
              <a:ext uri="{FF2B5EF4-FFF2-40B4-BE49-F238E27FC236}">
                <a16:creationId xmlns:a16="http://schemas.microsoft.com/office/drawing/2014/main" id="{D279DD8A-8086-62C7-3B8D-C33661062A8F}"/>
              </a:ext>
            </a:extLst>
          </p:cNvPr>
          <p:cNvGrpSpPr/>
          <p:nvPr/>
        </p:nvGrpSpPr>
        <p:grpSpPr>
          <a:xfrm>
            <a:off x="762099" y="1197149"/>
            <a:ext cx="2174508" cy="2174508"/>
            <a:chOff x="2607260" y="4840796"/>
            <a:chExt cx="2174508" cy="217450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F0A9690-B63B-B7C4-CF5D-3B1991D4E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7260" y="4840796"/>
              <a:ext cx="2174508" cy="2174508"/>
            </a:xfrm>
            <a:prstGeom prst="rect">
              <a:avLst/>
            </a:prstGeom>
          </p:spPr>
        </p:pic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25B952E-2FF5-E9F1-40F8-C37FAC6BAF42}"/>
                </a:ext>
              </a:extLst>
            </p:cNvPr>
            <p:cNvSpPr/>
            <p:nvPr/>
          </p:nvSpPr>
          <p:spPr>
            <a:xfrm>
              <a:off x="3298124" y="5589561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E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увати 87">
            <a:extLst>
              <a:ext uri="{FF2B5EF4-FFF2-40B4-BE49-F238E27FC236}">
                <a16:creationId xmlns:a16="http://schemas.microsoft.com/office/drawing/2014/main" id="{F1B18567-E1D4-F145-59BC-351698DBEDDC}"/>
              </a:ext>
            </a:extLst>
          </p:cNvPr>
          <p:cNvGrpSpPr/>
          <p:nvPr/>
        </p:nvGrpSpPr>
        <p:grpSpPr>
          <a:xfrm>
            <a:off x="3161870" y="112815"/>
            <a:ext cx="2039066" cy="2039066"/>
            <a:chOff x="2723069" y="5007367"/>
            <a:chExt cx="2039066" cy="2039066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E9B7B74A-C6AA-CED2-E3D6-2C58813F7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23069" y="5007367"/>
              <a:ext cx="2039066" cy="2039066"/>
            </a:xfrm>
            <a:prstGeom prst="rect">
              <a:avLst/>
            </a:prstGeom>
          </p:spPr>
        </p:pic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237A5188-366D-5F32-1CDB-39D35B49046A}"/>
                </a:ext>
              </a:extLst>
            </p:cNvPr>
            <p:cNvSpPr/>
            <p:nvPr/>
          </p:nvSpPr>
          <p:spPr>
            <a:xfrm>
              <a:off x="3289347" y="5658997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E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Групувати 90">
            <a:extLst>
              <a:ext uri="{FF2B5EF4-FFF2-40B4-BE49-F238E27FC236}">
                <a16:creationId xmlns:a16="http://schemas.microsoft.com/office/drawing/2014/main" id="{8F9C9458-4943-A977-D27D-7C6AB0644B07}"/>
              </a:ext>
            </a:extLst>
          </p:cNvPr>
          <p:cNvGrpSpPr/>
          <p:nvPr/>
        </p:nvGrpSpPr>
        <p:grpSpPr>
          <a:xfrm>
            <a:off x="6319762" y="800228"/>
            <a:ext cx="2039066" cy="2039066"/>
            <a:chOff x="2621422" y="4893970"/>
            <a:chExt cx="2039066" cy="2039066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D34C47A-ECCB-6C47-890C-9506B5C7E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1422" y="4893970"/>
              <a:ext cx="2039066" cy="2039066"/>
            </a:xfrm>
            <a:prstGeom prst="rect">
              <a:avLst/>
            </a:prstGeom>
          </p:spPr>
        </p:pic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FC4A412E-D0C6-5C40-CD69-A39F5D003D96}"/>
                </a:ext>
              </a:extLst>
            </p:cNvPr>
            <p:cNvSpPr/>
            <p:nvPr/>
          </p:nvSpPr>
          <p:spPr>
            <a:xfrm>
              <a:off x="3271698" y="5609684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E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Групувати 93">
            <a:extLst>
              <a:ext uri="{FF2B5EF4-FFF2-40B4-BE49-F238E27FC236}">
                <a16:creationId xmlns:a16="http://schemas.microsoft.com/office/drawing/2014/main" id="{591278BC-996A-0B6D-BACD-336EA02802DD}"/>
              </a:ext>
            </a:extLst>
          </p:cNvPr>
          <p:cNvGrpSpPr/>
          <p:nvPr/>
        </p:nvGrpSpPr>
        <p:grpSpPr>
          <a:xfrm>
            <a:off x="6531238" y="3750150"/>
            <a:ext cx="2039066" cy="2039066"/>
            <a:chOff x="2552700" y="4914046"/>
            <a:chExt cx="2039066" cy="2039066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5B5E9F2C-EC8A-E4EC-2FDE-A1B41663B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2700" y="4914046"/>
              <a:ext cx="2039066" cy="2039066"/>
            </a:xfrm>
            <a:prstGeom prst="rect">
              <a:avLst/>
            </a:prstGeom>
          </p:spPr>
        </p:pic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ADD15DFE-FE4E-0E97-BA46-A6E2138D44D1}"/>
                </a:ext>
              </a:extLst>
            </p:cNvPr>
            <p:cNvSpPr/>
            <p:nvPr/>
          </p:nvSpPr>
          <p:spPr>
            <a:xfrm>
              <a:off x="3218296" y="5589802"/>
              <a:ext cx="945931" cy="893380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</a:rPr>
                <a:t>E</a:t>
              </a:r>
              <a:endParaRPr lang="uk-UA" sz="5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22CA393-EB34-4049-89DE-F00111F4BE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7" y="-20942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132 L 0.00977 -0.0132 C 0.01133 -0.01968 0.01251 -0.02685 0.01472 -0.03264 C 0.01563 -0.03496 0.01784 -0.03496 0.01889 -0.03704 C 0.02006 -0.03959 0.02019 -0.04329 0.02136 -0.04584 C 0.02305 -0.04931 0.02514 -0.05209 0.02722 -0.05486 C 0.03269 -0.06204 0.03803 -0.06945 0.04389 -0.07547 C 0.05053 -0.08241 0.05639 -0.09283 0.06381 -0.0963 C 0.08047 -0.10371 0.07045 -0.09977 0.09389 -0.10672 C 0.14714 -0.13935 0.09076 -0.10394 0.13881 -0.13611 C 0.14441 -0.13982 0.15547 -0.14653 0.15547 -0.14653 C 0.15612 -0.14815 0.15612 -0.15116 0.15717 -0.15093 C 0.17331 -0.14977 0.17435 -0.14352 0.18711 -0.12732 C 0.2017 -0.13473 0.18529 -0.125 0.19714 -0.13611 C 0.19987 -0.13866 0.20287 -0.13959 0.20547 -0.14213 C 0.21889 -0.15579 0.2168 -0.15348 0.22383 -0.17037 C 0.22435 -0.17385 0.22487 -0.17732 0.22553 -0.18056 C 0.22774 -0.19283 0.23034 -0.19584 0.22631 -0.21019 C 0.22566 -0.21273 0.22357 -0.21204 0.22214 -0.2132 C 0.22188 -0.21343 0.22162 -0.21412 0.22136 -0.21459 " pathEditMode="relative" ptsTypes="AAAAAAAAAAAAAAAAAAAA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1.66667E-6 -0.00023 C 0.00156 0.00695 0.00274 0.01482 0.00495 0.02107 C 0.00586 0.02361 0.00807 0.02361 0.00912 0.02593 C 0.01029 0.02871 0.01042 0.03264 0.01159 0.03542 C 0.01328 0.03912 0.0155 0.04213 0.01758 0.04514 C 0.02305 0.05301 0.02839 0.06111 0.03438 0.0676 C 0.04102 0.07523 0.04701 0.08658 0.05443 0.09028 C 0.07123 0.09838 0.0612 0.09398 0.08477 0.10162 C 0.13854 0.13704 0.08164 0.09861 0.13008 0.13357 C 0.13581 0.1375 0.14688 0.14491 0.14688 0.14468 C 0.14766 0.14653 0.14766 0.15 0.1487 0.14977 C 0.16498 0.14838 0.16602 0.14167 0.17891 0.12408 C 0.19362 0.13195 0.17709 0.12153 0.18893 0.13357 C 0.1918 0.13635 0.19479 0.13727 0.1974 0.14005 C 0.21094 0.15486 0.20886 0.15232 0.21589 0.17084 C 0.21641 0.17454 0.21693 0.17824 0.21758 0.18195 C 0.21979 0.19514 0.22253 0.19838 0.21836 0.21412 C 0.21771 0.2169 0.21563 0.21621 0.21419 0.21736 C 0.21393 0.2176 0.21367 0.21829 0.21341 0.21898 " pathEditMode="relative" rAng="0" ptsTypes="AAAAAAAAAAAAAAAAAA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0.00026 0.01413 0.00052 0.0301 0.00104 0.04306 C 0.00117 0.04792 0.00182 0.04792 0.00208 0.05255 C 0.00234 0.05811 0.00247 0.06621 0.00273 0.072 C 0.00299 0.07963 0.00364 0.08588 0.00416 0.0919 C 0.0056 0.10811 0.0069 0.12431 0.00833 0.13774 C 0.01002 0.15278 0.01146 0.17593 0.01328 0.1838 C 0.01731 0.2 0.01484 0.19144 0.02057 0.20672 C 0.03372 0.27894 0.01979 0.20047 0.03164 0.27176 C 0.03307 0.2801 0.0358 0.29468 0.0358 0.29422 C 0.03606 0.29838 0.03606 0.30487 0.03619 0.3044 C 0.04023 0.30209 0.04036 0.2882 0.04375 0.25232 C 0.04713 0.26875 0.0431 0.24723 0.04609 0.27176 C 0.04674 0.27732 0.04752 0.2794 0.04804 0.28496 C 0.05156 0.31528 0.05104 0.31019 0.0526 0.34769 C 0.05286 0.35533 0.05299 0.36297 0.05312 0.36991 C 0.05377 0.39723 0.05429 0.40371 0.05338 0.43565 C 0.05312 0.44121 0.0526 0.43982 0.05221 0.44237 C 0.05221 0.44283 0.05208 0.44445 0.05208 0.44561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7 L 3.125E-6 -0.00047 C -0.00104 0.01064 -0.00209 0.02314 -0.00417 0.0331 C -0.00469 0.03703 -0.00729 0.03703 -0.00821 0.04051 C -0.00925 0.0449 -0.00977 0.05115 -0.01081 0.05555 C -0.01185 0.06157 -0.01446 0.06643 -0.01641 0.07106 C -0.02214 0.08379 -0.02722 0.09629 -0.03282 0.10671 C -0.03959 0.11828 -0.04519 0.13634 -0.05235 0.14236 C -0.06823 0.15509 -0.05847 0.14838 -0.08112 0.16018 C -0.13282 0.21643 -0.078 0.15532 -0.12461 0.21064 C -0.13034 0.21713 -0.14102 0.22847 -0.14102 0.22824 C -0.14206 0.23148 -0.14206 0.23634 -0.14258 0.23611 C -0.15847 0.23426 -0.15899 0.22361 -0.17227 0.1956 C -0.18568 0.20833 -0.16979 0.19166 -0.18151 0.21064 C -0.18412 0.21504 -0.18724 0.21666 -0.1892 0.22106 C -0.20313 0.24444 -0.20104 0.24051 -0.20716 0.26967 C -0.20821 0.27569 -0.20873 0.28148 -0.20925 0.28703 C -0.21172 0.3081 -0.21381 0.31319 -0.21029 0.33796 C -0.20925 0.34236 -0.20716 0.3412 -0.2056 0.34328 C -0.2056 0.34352 -0.20508 0.3449 -0.20508 0.34583 " pathEditMode="relative" rAng="0" ptsTypes="AAAAAAAAAAAAAAAAAAAA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46 L 3.75E-6 -0.00069 C -0.00131 -0.00717 -0.00248 -0.01435 -0.00495 -0.02037 C -0.0056 -0.02268 -0.0086 -0.02268 -0.00977 -0.02453 C -0.01094 -0.02731 -0.01159 -0.03078 -0.01276 -0.03356 C -0.01407 -0.03703 -0.01706 -0.03981 -0.0194 -0.04259 C -0.02618 -0.05 -0.03217 -0.0574 -0.03868 -0.06342 C -0.04675 -0.07037 -0.05326 -0.08078 -0.06172 -0.08449 C -0.08047 -0.09189 -0.06888 -0.08796 -0.09558 -0.0949 C -0.15651 -0.12777 -0.09193 -0.09189 -0.14688 -0.12453 C -0.15365 -0.12824 -0.16615 -0.13495 -0.16615 -0.13472 C -0.16745 -0.1368 -0.16745 -0.13958 -0.16797 -0.13935 C -0.18672 -0.13842 -0.18737 -0.13217 -0.203 -0.11574 C -0.21875 -0.12314 -0.2 -0.11342 -0.21394 -0.12453 C -0.21693 -0.12708 -0.22058 -0.12801 -0.22292 -0.13055 C -0.23933 -0.14421 -0.23685 -0.14189 -0.24414 -0.15902 C -0.24532 -0.16273 -0.24597 -0.16597 -0.24649 -0.16921 C -0.24948 -0.18171 -0.25196 -0.18472 -0.24779 -0.1993 C -0.24649 -0.20185 -0.24414 -0.20115 -0.24219 -0.20231 C -0.24219 -0.20254 -0.24167 -0.20324 -0.24167 -0.2037 " pathEditMode="relative" rAng="0" ptsTypes="AAAAAAAAAAAAAAAAAAAA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8.33333E-7 0.00046 C 0.02669 -0.0125 0.00729 -0.00208 0.02813 -0.01574 C 0.03802 -0.02245 0.01784 -0.00602 0.03841 -0.02106 C 0.07526 -0.04768 0.06159 -0.04444 0.09219 -0.05532 C 0.0944 -0.05602 0.09649 -0.05625 0.0987 -0.05648 C 0.10287 -0.0581 0.10664 -0.06157 0.11094 -0.06157 C 0.11953 -0.06227 0.128 -0.05995 0.13659 -0.05903 L 0.15261 -0.05787 C 0.15938 -0.06042 0.17096 -0.06273 0.178 -0.06991 C 0.18008 -0.07176 0.18151 -0.07523 0.18359 -0.07755 C 0.18737 -0.08148 0.19167 -0.08472 0.19583 -0.08796 C 0.19805 -0.08981 0.20247 -0.09329 0.20247 -0.09329 C 0.20469 -0.09699 0.20677 -0.10185 0.2099 -0.1037 C 0.21133 -0.10486 0.21315 -0.10463 0.21471 -0.10486 C 0.22695 -0.1037 0.22227 -0.1037 0.22904 -0.1037 " pathEditMode="relative" rAng="0" ptsTypes="AAAAAAAAAAAAAAAA">
                                      <p:cBhvr>
                                        <p:cTn id="2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-0.00046 C 0.02318 0.03889 0.00638 0.00717 0.02448 0.04907 C 0.03307 0.06967 0.01549 0.01852 0.03346 0.06574 C 0.06549 0.14861 0.05351 0.13842 0.08021 0.17176 C 0.08216 0.1743 0.08411 0.17477 0.08594 0.17616 C 0.08958 0.18125 0.09284 0.19143 0.09661 0.19213 C 0.10403 0.19398 0.11133 0.18634 0.11875 0.1838 L 0.13268 0.18009 C 0.13867 0.18819 0.14883 0.19537 0.15482 0.2169 C 0.15664 0.22338 0.15794 0.23426 0.15976 0.2412 C 0.16302 0.25347 0.1668 0.26366 0.17031 0.27384 C 0.17226 0.27963 0.17617 0.29028 0.17617 0.28981 C 0.17799 0.30185 0.17982 0.31643 0.18268 0.32292 C 0.18385 0.32616 0.18542 0.32546 0.18672 0.32685 C 0.19752 0.32292 0.19336 0.32292 0.19922 0.32292 " pathEditMode="relative" rAng="0" ptsTypes="AAAAAAAAAAAAAAAA">
                                      <p:cBhvr>
                                        <p:cTn id="2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023 L 2.70833E-6 -0.00047 C 0.0026 0.06852 0.00065 0.01273 0.00273 0.08634 C 0.00377 0.12245 0.00169 0.03264 0.00377 0.11574 C 0.00755 0.26111 0.00612 0.24328 0.00924 0.30162 C 0.0095 0.30625 0.00976 0.30694 0.00989 0.30949 C 0.01041 0.31828 0.01067 0.33634 0.0112 0.3375 C 0.01198 0.34074 0.01289 0.32731 0.0138 0.32291 L 0.01536 0.31643 C 0.01601 0.33055 0.01718 0.34305 0.01797 0.38102 C 0.0181 0.39236 0.01836 0.41134 0.01849 0.42361 C 0.01888 0.44514 0.0194 0.46296 0.01979 0.48102 C 0.01992 0.49097 0.02044 0.50972 0.02044 0.50903 C 0.0207 0.53009 0.02083 0.55578 0.02122 0.56713 C 0.02135 0.57268 0.02148 0.57153 0.02161 0.57407 C 0.02291 0.56713 0.02239 0.56713 0.02317 0.56713 " pathEditMode="relative" rAng="0" ptsTypes="AAAAAAAAAAAAAAAA">
                                      <p:cBhvr>
                                        <p:cTn id="2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2.08333E-6 -0.00047 C -0.02669 0.04699 -0.00742 0.00856 -0.02825 0.05926 C -0.03815 0.08426 -0.01784 0.02245 -0.03854 0.0794 C -0.07539 0.1794 -0.06159 0.16713 -0.09232 0.20741 C -0.09453 0.21041 -0.09674 0.21111 -0.09883 0.21273 C -0.10299 0.21898 -0.10677 0.23125 -0.1112 0.23194 C -0.11966 0.23426 -0.12799 0.225 -0.13659 0.22199 L -0.1526 0.21759 C -0.1595 0.22731 -0.17122 0.23588 -0.17799 0.26203 C -0.18021 0.26991 -0.18164 0.28287 -0.18372 0.29143 C -0.1875 0.30625 -0.19179 0.31852 -0.19583 0.33078 C -0.19817 0.33773 -0.2026 0.35069 -0.2026 0.35 C -0.20469 0.36458 -0.20677 0.38217 -0.21002 0.39004 C -0.21146 0.39398 -0.21328 0.39305 -0.21471 0.39491 C -0.22721 0.39004 -0.22239 0.39004 -0.22903 0.39004 " pathEditMode="relative" rAng="0" ptsTypes="AAAAAAAAAAAAAAAA">
                                      <p:cBhvr>
                                        <p:cTn id="2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6 L 2.5E-6 -0.00046 C -0.0306 0.00254 -0.00847 1.48148E-6 -0.03229 0.00347 C -0.04362 0.00509 -0.02045 0.00092 -0.04414 0.00486 C -0.08646 0.01157 -0.07058 0.01065 -0.10586 0.01342 C -0.10834 0.01366 -0.11094 0.01366 -0.11341 0.01389 C -0.1181 0.01412 -0.1224 0.01504 -0.12748 0.01504 C -0.13724 0.01528 -0.14688 0.01458 -0.15664 0.01435 L -0.175 0.01412 C -0.18281 0.01481 -0.19623 0.01528 -0.20417 0.01713 C -0.20651 0.01759 -0.20834 0.01852 -0.21068 0.01898 C -0.21498 0.02014 -0.21992 0.02083 -0.22461 0.02176 C -0.22722 0.02222 -0.23229 0.02315 -0.23229 0.02292 C -0.23477 0.02407 -0.23711 0.02523 -0.24089 0.02569 C -0.24245 0.02592 -0.24453 0.02592 -0.24623 0.02616 C -0.26042 0.02569 -0.25495 0.02569 -0.26263 0.02569 " pathEditMode="relative" rAng="0" ptsTypes="AAAAAAAAAAAAAAAA">
                                      <p:cBhvr>
                                        <p:cTn id="27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4.16667E-7 0.00047 C 0.03268 -0.01458 0.00885 -0.00277 0.03451 -0.01828 C 0.04662 -0.02592 0.02188 -0.00694 0.04714 -0.0243 C 0.09232 -0.05532 0.07552 -0.05139 0.11315 -0.06365 C 0.11576 -0.06481 0.11862 -0.06504 0.12122 -0.06551 C 0.12643 -0.06736 0.13086 -0.07106 0.13607 -0.07152 C 0.14662 -0.07222 0.1569 -0.06944 0.16745 -0.06828 L 0.18711 -0.06689 C 0.19557 -0.0699 0.2099 -0.07245 0.21849 -0.08055 C 0.22096 -0.08287 0.22266 -0.08726 0.22526 -0.08981 C 0.22995 -0.09421 0.23516 -0.09791 0.24023 -0.10185 C 0.24297 -0.10393 0.24844 -0.10787 0.24844 -0.10764 C 0.25117 -0.11203 0.25365 -0.11759 0.25755 -0.1199 C 0.25925 -0.12106 0.26159 -0.12106 0.26341 -0.12106 C 0.27865 -0.1199 0.27279 -0.1199 0.28099 -0.1199 " pathEditMode="relative" rAng="0" ptsTypes="AAAAAAAAAAAAAAAA">
                                      <p:cBhvr>
                                        <p:cTn id="29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23 L 4.16667E-7 -0.00046 C 0.0293 0.03796 0.00807 0.00694 0.03086 0.04792 C 0.0418 0.06806 0.01953 0.01806 0.04232 0.06435 C 0.08281 0.14537 0.06771 0.13542 0.10143 0.16806 C 0.10391 0.1706 0.10638 0.17106 0.10872 0.17245 C 0.11328 0.17731 0.11745 0.18727 0.12214 0.18796 C 0.13164 0.18981 0.14075 0.18241 0.15026 0.17986 L 0.16784 0.17639 C 0.17539 0.18426 0.18828 0.1912 0.19583 0.21227 C 0.19818 0.21875 0.19974 0.2294 0.20208 0.23611 C 0.20625 0.24815 0.21094 0.2581 0.21549 0.26806 C 0.21797 0.27384 0.22292 0.28426 0.22292 0.2838 C 0.22513 0.2956 0.22747 0.30972 0.23112 0.3162 C 0.23255 0.31944 0.2345 0.31875 0.2362 0.32014 C 0.24987 0.3162 0.24466 0.3162 0.25208 0.3162 " pathEditMode="relative" rAng="0" ptsTypes="AAAAAAAAAAAAAAAA">
                                      <p:cBhvr>
                                        <p:cTn id="3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-0.00046 C 0.00794 0.06204 0.00195 0.01134 0.00833 0.07824 C 0.01159 0.11111 0.00521 0.0294 0.01159 0.10486 C 0.02317 0.23704 0.01875 0.22084 0.02838 0.27384 C 0.02929 0.27801 0.03008 0.27871 0.03047 0.28056 C 0.03203 0.28889 0.03281 0.30533 0.0345 0.30625 C 0.03685 0.30926 0.03971 0.29699 0.04245 0.29306 L 0.04726 0.28727 C 0.04935 0.3 0.05299 0.31134 0.05534 0.34584 C 0.05573 0.35625 0.05651 0.37338 0.0569 0.38449 C 0.0582 0.40417 0.05976 0.42037 0.06094 0.43658 C 0.06133 0.4456 0.06302 0.46273 0.06302 0.46204 C 0.0638 0.48125 0.06419 0.50463 0.06536 0.51482 C 0.06575 0.51991 0.06614 0.51898 0.06653 0.5213 C 0.07057 0.51482 0.06901 0.51482 0.07148 0.51482 " pathEditMode="relative" rAng="0" ptsTypes="AAAAAAAAAAAAAAAA">
                                      <p:cBhvr>
                                        <p:cTn id="32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000"/>
                            </p:stCondLst>
                            <p:childTnLst>
                              <p:par>
                                <p:cTn id="3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1.875E-6 -0.00047 C -0.02136 0.04745 -0.00599 0.00856 -0.02266 0.05972 C -0.0306 0.08495 -0.01432 0.02268 -0.03086 0.08009 C -0.06029 0.18125 -0.04935 0.16875 -0.07383 0.20949 C -0.07565 0.2125 -0.07735 0.21319 -0.07904 0.21481 C -0.08242 0.22106 -0.08542 0.23356 -0.08893 0.23426 C -0.0957 0.23657 -0.10235 0.22731 -0.10925 0.2243 L -0.12201 0.21967 C -0.12761 0.22963 -0.13698 0.23819 -0.14232 0.26458 C -0.14414 0.27268 -0.14531 0.28565 -0.14688 0.29444 C -0.15 0.30926 -0.15339 0.32176 -0.15664 0.33426 C -0.15847 0.3412 -0.16198 0.35393 -0.16198 0.35347 C -0.16367 0.36828 -0.16537 0.38611 -0.16797 0.39398 C -0.16914 0.39791 -0.17057 0.39699 -0.17175 0.39907 C -0.18164 0.39398 -0.17787 0.39398 -0.18307 0.39398 " pathEditMode="relative" rAng="0" ptsTypes="AAAAAAAAAAAAAAAA">
                                      <p:cBhvr>
                                        <p:cTn id="3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46 L -4.79167E-6 -0.00069 C -0.02369 -0.00162 -0.00664 -0.00069 -0.025 -0.00208 C -0.03385 -0.00254 -0.01588 -0.00116 -0.03424 -0.00254 C -0.06692 -0.00509 -0.05468 -0.00463 -0.0819 -0.00579 C -0.08385 -0.00579 -0.0858 -0.00579 -0.08776 -0.00602 C -0.0914 -0.00602 -0.09479 -0.00648 -0.09869 -0.00648 C -0.10625 -0.00648 -0.11367 -0.00625 -0.12122 -0.00602 L -0.13541 -0.00602 C -0.1414 -0.00625 -0.15182 -0.00648 -0.15794 -0.00717 C -0.15976 -0.00741 -0.16119 -0.00764 -0.16302 -0.00787 C -0.16627 -0.00833 -0.17018 -0.00856 -0.17382 -0.00879 C -0.17578 -0.00903 -0.17968 -0.00949 -0.17968 -0.00926 C -0.18164 -0.00972 -0.18346 -0.01018 -0.18632 -0.01041 C -0.18763 -0.01041 -0.18919 -0.01041 -0.19049 -0.01041 C -0.20143 -0.01041 -0.19726 -0.01041 -0.20312 -0.01041 " pathEditMode="relative" rAng="0" ptsTypes="AAAAAAAAAAAAAAAA">
                                      <p:cBhvr>
                                        <p:cTn id="35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00047 C 0.03268 -0.01458 0.00885 -0.00277 0.0345 -0.01828 C 0.04661 -0.02592 0.02187 -0.00694 0.04713 -0.0243 C 0.09231 -0.05532 0.07552 -0.05138 0.11315 -0.06365 C 0.11575 -0.06481 0.11862 -0.06504 0.12122 -0.0655 C 0.12643 -0.06736 0.13086 -0.07106 0.13606 -0.07152 C 0.14661 -0.07222 0.1569 -0.06944 0.16744 -0.06828 L 0.18711 -0.06689 C 0.19557 -0.0699 0.20989 -0.07245 0.21849 -0.08055 C 0.22096 -0.08287 0.22265 -0.08726 0.22526 -0.08981 C 0.22994 -0.09421 0.23515 -0.09791 0.24023 -0.10185 C 0.24297 -0.10393 0.24843 -0.10787 0.24843 -0.10763 C 0.25117 -0.11203 0.25364 -0.11759 0.25755 -0.1199 C 0.25924 -0.12106 0.26159 -0.12106 0.26341 -0.12106 C 0.27864 -0.1199 0.27278 -0.1199 0.28099 -0.1199 " pathEditMode="relative" rAng="0" ptsTypes="AAAAAAAAAAAAAAAA">
                                      <p:cBhvr>
                                        <p:cTn id="3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000"/>
                            </p:stCondLst>
                            <p:childTnLst>
                              <p:par>
                                <p:cTn id="38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23 L -2.70833E-6 -0.00046 C 0.0293 0.03796 0.00808 0.00695 0.03086 0.04792 C 0.0418 0.06806 0.01953 0.01806 0.04232 0.06435 C 0.08282 0.14537 0.06771 0.13542 0.10144 0.16806 C 0.10391 0.1706 0.10638 0.17107 0.10873 0.17246 C 0.11328 0.17732 0.11745 0.18727 0.12214 0.18796 C 0.13164 0.18982 0.14076 0.18241 0.15026 0.17986 L 0.16784 0.17639 C 0.17539 0.18426 0.18828 0.19121 0.19584 0.21227 C 0.19818 0.21875 0.19974 0.2294 0.20209 0.23611 C 0.20625 0.24815 0.21094 0.2581 0.2155 0.26806 C 0.21797 0.27384 0.22292 0.28426 0.22292 0.2838 C 0.22513 0.2956 0.22748 0.30972 0.23112 0.31621 C 0.23255 0.31945 0.23451 0.31875 0.2362 0.32014 C 0.24987 0.31621 0.24466 0.31621 0.25209 0.31621 " pathEditMode="relative" rAng="0" ptsTypes="AAAAAAAAAAAAAAAA">
                                      <p:cBhvr>
                                        <p:cTn id="3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000"/>
                            </p:stCondLst>
                            <p:childTnLst>
                              <p:par>
                                <p:cTn id="40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1.25E-6 -0.00047 C 0.00794 0.06203 0.00195 0.01134 0.00833 0.07824 C 0.01159 0.11111 0.00521 0.02939 0.01159 0.10486 C 0.02318 0.23703 0.01875 0.22083 0.02838 0.27384 C 0.0293 0.27801 0.03008 0.2787 0.03047 0.28055 C 0.03203 0.28889 0.03281 0.30532 0.0345 0.30625 C 0.03685 0.30926 0.03971 0.29699 0.04245 0.29305 L 0.04726 0.28726 C 0.04935 0.3 0.05299 0.31134 0.05534 0.34583 C 0.05573 0.35625 0.05651 0.37338 0.0569 0.38449 C 0.0582 0.40416 0.05976 0.42037 0.06094 0.43657 C 0.06133 0.4456 0.06302 0.46273 0.06302 0.46203 C 0.0638 0.48125 0.06419 0.50463 0.06536 0.51481 C 0.06575 0.5199 0.06614 0.51898 0.06654 0.52129 C 0.07057 0.51481 0.06901 0.51481 0.07148 0.51481 " pathEditMode="relative" rAng="0" ptsTypes="AAAAAAAAAAAAAAAA">
                                      <p:cBhvr>
                                        <p:cTn id="4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000"/>
                            </p:stCondLst>
                            <p:childTnLst>
                              <p:par>
                                <p:cTn id="4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3.125E-6 -0.00047 C -0.02135 0.04745 -0.00599 0.00856 -0.02265 0.05972 C -0.0306 0.08495 -0.01432 0.02268 -0.03086 0.08009 C -0.06028 0.18125 -0.04935 0.16875 -0.07382 0.20949 C -0.07565 0.2125 -0.07734 0.21319 -0.07903 0.21481 C -0.08242 0.22106 -0.08541 0.23356 -0.08893 0.23426 C -0.0957 0.23657 -0.10234 0.22731 -0.10924 0.2243 L -0.122 0.21967 C -0.1276 0.22963 -0.13698 0.23819 -0.14231 0.26458 C -0.14414 0.27268 -0.14531 0.28565 -0.14687 0.29444 C -0.15 0.30926 -0.15338 0.32176 -0.15664 0.33426 C -0.15846 0.3412 -0.16198 0.35393 -0.16198 0.35347 C -0.16367 0.36828 -0.16536 0.38611 -0.16797 0.39398 C -0.16914 0.39791 -0.17057 0.39699 -0.17174 0.39907 C -0.18164 0.39398 -0.17786 0.39398 -0.18307 0.39398 " pathEditMode="relative" rAng="0" ptsTypes="AAAAAAAAAAAAAAAA">
                                      <p:cBhvr>
                                        <p:cTn id="43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46 L -8.33333E-7 -0.00069 C -0.0237 -0.00162 -0.00664 -0.00069 -0.025 -0.00208 C -0.03385 -0.00255 -0.01588 -0.00116 -0.03424 -0.00255 C -0.06693 -0.00509 -0.05469 -0.00463 -0.0819 -0.00579 C -0.08385 -0.00579 -0.08581 -0.00579 -0.08776 -0.00602 C -0.09141 -0.00602 -0.09479 -0.00648 -0.0987 -0.00648 C -0.10625 -0.00648 -0.11367 -0.00625 -0.12122 -0.00602 L -0.13542 -0.00602 C -0.14141 -0.00625 -0.15182 -0.00648 -0.15794 -0.00718 C -0.15976 -0.00741 -0.1612 -0.00764 -0.16302 -0.00787 C -0.16628 -0.00833 -0.17018 -0.00856 -0.17383 -0.0088 C -0.17578 -0.00903 -0.17969 -0.00949 -0.17969 -0.00926 C -0.18164 -0.00972 -0.18346 -0.01018 -0.18633 -0.01042 C -0.18763 -0.01042 -0.18919 -0.01042 -0.19049 -0.01042 C -0.20143 -0.01042 -0.19726 -0.01042 -0.20312 -0.01042 " pathEditMode="relative" rAng="0" ptsTypes="AAAAAAAAAAAAAAAA">
                                      <p:cBhvr>
                                        <p:cTn id="44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4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35BAA9-2644-426B-BCAA-3E681064BF28}"/>
</file>

<file path=customXml/itemProps2.xml><?xml version="1.0" encoding="utf-8"?>
<ds:datastoreItem xmlns:ds="http://schemas.openxmlformats.org/officeDocument/2006/customXml" ds:itemID="{A791AD59-4D90-425D-AB9B-ECC546A4C6F8}"/>
</file>

<file path=customXml/itemProps3.xml><?xml version="1.0" encoding="utf-8"?>
<ds:datastoreItem xmlns:ds="http://schemas.openxmlformats.org/officeDocument/2006/customXml" ds:itemID="{7226652A-92B6-40FD-BE95-E48B72899CF0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30</Words>
  <Application>Microsoft Office PowerPoint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8</cp:revision>
  <dcterms:created xsi:type="dcterms:W3CDTF">2024-12-06T12:56:26Z</dcterms:created>
  <dcterms:modified xsi:type="dcterms:W3CDTF">2025-07-11T13:10:09Z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