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0F2E3-9E2F-49D8-9751-A2BD6FA30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DE376-EC25-4AF0-A21E-0A19DB48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204C8-2C30-43DF-8B76-BA469389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A5EEF-452C-4659-A096-6604CC17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421CE-5D6F-431C-A9AF-9F92709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5A0A4-BBE7-4977-8333-68A2689A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8AE14-474D-4098-918C-6E6D24CB3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271C1-D167-4F8E-BA0A-4518B062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6A607F-2906-499E-A9B7-87B3AA89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53CB2-9083-46FD-A0F3-BE57F1F2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A0D915-0707-4B55-8713-8A5B6322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43914-EE49-4DA3-B169-EDD15AF6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10FD8-7754-4023-80ED-CD883EE7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5C654-4225-49F3-B1A5-53D930B4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DB548-89EB-4145-8C51-7402E52B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DC62-01EC-4147-8C2A-ABAD660C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963D6-4FA8-44AA-A3C4-3E99CB5E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BA9CB-11D0-4CDB-A907-E799FFAA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7A439-D49A-4267-86F6-EF22E69E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FBC8C-CA75-4693-AFAC-50736264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1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19D1F-099E-41BC-8F9A-3DCD6061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214B1-AE4D-4F63-B704-F4D01A94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2843A-E9C1-4C00-B92D-A4B38456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89643-967C-4DC1-B600-C6F3489D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0781-D7B8-4ADE-A217-9599B97F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73C00-4AB2-43C5-8865-6CFB7D1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56F87-E315-4F7D-88F9-814ADDBB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74E5B9-4004-498B-B441-2DF8E5FA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09DC06-50DA-4B96-BB9F-D5C12669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F1BBD-BC4F-4A86-9E02-AE55C08F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5680A4-A51C-485E-B359-5A78A17F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CEAE-658F-4B77-8274-F40C8EAA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63B30-06EB-4FB5-AB85-EEB2887A1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4870F-3852-4754-9B9A-13507AA7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11F5B-65C7-4FE2-BF51-E2C56631A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8B12B6-FCB5-4D63-9923-01AE4CC9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ACBFC-2A7F-43E6-BABC-191639F8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94CBDB-1184-429A-BB7E-7A80BF38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D1F2C6-BC7A-4D1F-B868-11469394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FD4D3-6BB3-484E-B438-DD807B06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A33DE1-B4B3-4137-BCA6-E238526C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A6A491-C3F7-4A18-B6EB-7B42332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D6332-AF18-44F2-BEAD-E1105F2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D316F5-624A-46D0-938E-7023FEA9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F871C2-6D2D-4110-9EF0-ED984A7D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3761C-7F40-460E-A4F3-EC91C59C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620BF-658E-489C-979B-E1046682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3281B-6BA8-466A-AFE1-88CCC6A1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98B20-F334-4FA0-8F2E-5FA57798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6A797F-CEB8-429B-BB0C-EEE6BBD7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3D898-64C2-4CAD-B03F-FAFAEDC4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9AF03-1E2C-431E-B06D-0950C6F8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7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6A0DE-F880-405F-B22C-4EDB967E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BBA219-493E-4F35-A469-5CBDB6A0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CB0973-E81E-4DF1-8E0B-D94335264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69329-C6F6-4A67-8762-62A072B9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CBEDF-C2E3-47A9-B6AA-51E640B9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BFA34-4511-400F-B301-D3CCFD8A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6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213DC-9B59-498C-86DC-A5FD844A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2453E-79A9-4961-9D03-B67154BB4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50658-A0C5-4FF3-9F18-375A6137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E183-8C19-45E6-90B9-326DAF2EB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BEF49-952B-4F2F-9B73-5F9A0F601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7EEFE-DE91-43AF-BFAE-62BFB27F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2CFEC8-40A6-4CA1-BF33-57B7EA5AA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45" y="3105149"/>
            <a:ext cx="3467101" cy="3467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600A27-4461-4A65-B4AB-C0F27CDA6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8056" r="12084" b="10833"/>
          <a:stretch/>
        </p:blipFill>
        <p:spPr>
          <a:xfrm>
            <a:off x="3228975" y="1009650"/>
            <a:ext cx="5238750" cy="55626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3790D6-D0FB-4F53-A714-8E035B93D671}"/>
              </a:ext>
            </a:extLst>
          </p:cNvPr>
          <p:cNvGrpSpPr/>
          <p:nvPr/>
        </p:nvGrpSpPr>
        <p:grpSpPr>
          <a:xfrm>
            <a:off x="4843462" y="5457824"/>
            <a:ext cx="1876426" cy="833437"/>
            <a:chOff x="1200150" y="4267199"/>
            <a:chExt cx="1876426" cy="9144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856674B-E285-499B-A858-2E92812B73F9}"/>
                </a:ext>
              </a:extLst>
            </p:cNvPr>
            <p:cNvSpPr/>
            <p:nvPr/>
          </p:nvSpPr>
          <p:spPr>
            <a:xfrm>
              <a:off x="1200150" y="4352925"/>
              <a:ext cx="1876426" cy="71437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Глаз со сплошной заливкой">
              <a:extLst>
                <a:ext uri="{FF2B5EF4-FFF2-40B4-BE49-F238E27FC236}">
                  <a16:creationId xmlns:a16="http://schemas.microsoft.com/office/drawing/2014/main" id="{C7D2AC28-4933-48C9-BBA0-959DE378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00163" y="4267199"/>
              <a:ext cx="914400" cy="914400"/>
            </a:xfrm>
            <a:prstGeom prst="rect">
              <a:avLst/>
            </a:prstGeom>
          </p:spPr>
        </p:pic>
        <p:pic>
          <p:nvPicPr>
            <p:cNvPr id="11" name="Рисунок 10" descr="Глаз со сплошной заливкой">
              <a:extLst>
                <a:ext uri="{FF2B5EF4-FFF2-40B4-BE49-F238E27FC236}">
                  <a16:creationId xmlns:a16="http://schemas.microsoft.com/office/drawing/2014/main" id="{63B29F7F-208D-4A33-B9F2-62479BF1A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09787" y="4267199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36E568-AD57-4FA5-B1F3-013C698ED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747837"/>
            <a:ext cx="3362325" cy="33623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1F0B054-2B72-4290-A37A-F288BED96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752599"/>
            <a:ext cx="3429000" cy="3429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DC5C3D-B7FC-4BFB-8A3C-6D76A73DBA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6" y="1699916"/>
            <a:ext cx="3567112" cy="35671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C8D8A8C-8C1A-408F-B553-75293D5530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819274"/>
            <a:ext cx="3657600" cy="3657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2C90C9E-1EF0-4FA4-BD87-0AE926CFEB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75" y="1950514"/>
            <a:ext cx="2411029" cy="32737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AB68432-C4B8-4BFF-9267-0D47CDBB98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2" y="2166638"/>
            <a:ext cx="3362325" cy="33623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114A69-826B-47F2-A377-7E0A240E03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7" y="1735341"/>
            <a:ext cx="3538684" cy="35386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97C9821-D767-4A16-BAAA-DD886482F1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932" y="2062460"/>
            <a:ext cx="3083127" cy="30831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45BBE-1C95-4D9D-ADDF-8F71F5C2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861" y="56024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59B8B-F4B3-4041-874A-3726CBA0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1893" y="1295399"/>
            <a:ext cx="4267200" cy="4267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651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18A447-8FF4-405D-8D99-BD204C0EA06D}"/>
</file>

<file path=customXml/itemProps2.xml><?xml version="1.0" encoding="utf-8"?>
<ds:datastoreItem xmlns:ds="http://schemas.openxmlformats.org/officeDocument/2006/customXml" ds:itemID="{29B570AC-EBF6-43AE-A6D7-E6F04D54D7B1}"/>
</file>

<file path=customXml/itemProps3.xml><?xml version="1.0" encoding="utf-8"?>
<ds:datastoreItem xmlns:ds="http://schemas.openxmlformats.org/officeDocument/2006/customXml" ds:itemID="{53FBFB45-E3F6-4F7C-B39F-5F23C9343A90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2024-12-14T18:02:18Z</dcterms:created>
  <dcterms:modified xsi:type="dcterms:W3CDTF">2024-12-14T18:47:41Z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