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gfaS03SJTcsxfMn7kCEfPub/mMs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>
    <p:extLst>
      <p:ext uri="{19B8F6BF-5375-455C-9EA6-DF929625EA0E}">
        <p15:presenceInfo xmlns:p15="http://schemas.microsoft.com/office/powerpoint/2012/main" userId="4009fde0227a67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4" autoAdjust="0"/>
  </p:normalViewPr>
  <p:slideViewPr>
    <p:cSldViewPr snapToGrid="0">
      <p:cViewPr>
        <p:scale>
          <a:sx n="66" d="100"/>
          <a:sy n="66" d="100"/>
        </p:scale>
        <p:origin x="219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notesMaster" Target="notesMasters/notesMaster1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11" Type="http://customschemas.google.com/relationships/presentationmetadata" Target="metadata"/><Relationship Id="rId15" Type="http://schemas.openxmlformats.org/officeDocument/2006/relationships/theme" Target="theme/theme1.xml"/><Relationship Id="rId19" Type="http://schemas.openxmlformats.org/officeDocument/2006/relationships/customXml" Target="../customXml/item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339F55-649B-7641-0D5A-47CBE5006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>
            <a:extLst>
              <a:ext uri="{FF2B5EF4-FFF2-40B4-BE49-F238E27FC236}">
                <a16:creationId xmlns:a16="http://schemas.microsoft.com/office/drawing/2014/main" id="{92FA2A98-CA34-57F0-94BC-CEA1007BA5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3875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D57B00-2D7F-5927-5049-3375EEB6F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79" y="1368171"/>
            <a:ext cx="3828453" cy="3828453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орт на день рождения, свеча, десерт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F58D9443-1476-764B-7F7F-4D13693D2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364" y="4072458"/>
            <a:ext cx="1759804" cy="175980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F52CFADE-38BE-5F4E-C959-A81FDE0D7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251" y="3482394"/>
            <a:ext cx="1328318" cy="132831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077DAEC2-766C-D3B4-B5F8-76B006432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3774" y="909710"/>
            <a:ext cx="1581137" cy="158113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C76E36AF-1A20-50D1-1D7A-957F214830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3963" y="1527960"/>
            <a:ext cx="1581137" cy="158113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цветок, сердце, розовый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1F1B878-0042-2301-8992-5DE2F18E47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0787" y="3748904"/>
            <a:ext cx="1177399" cy="117739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D279509F-B2DC-2C73-2D53-5AE77D4AB3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8798" y="2481943"/>
            <a:ext cx="1493486" cy="149348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7D15D40E-615E-A0A3-2611-630B408228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52170" y="1024943"/>
            <a:ext cx="1257143" cy="1257143"/>
          </a:xfrm>
          <a:prstGeom prst="rect">
            <a:avLst/>
          </a:prstGeom>
        </p:spPr>
      </p:pic>
      <p:sp>
        <p:nvSpPr>
          <p:cNvPr id="23" name="Облако 22">
            <a:extLst>
              <a:ext uri="{FF2B5EF4-FFF2-40B4-BE49-F238E27FC236}">
                <a16:creationId xmlns:a16="http://schemas.microsoft.com/office/drawing/2014/main" id="{6AFFE13A-4F91-3399-9F20-74E70200F517}"/>
              </a:ext>
            </a:extLst>
          </p:cNvPr>
          <p:cNvSpPr/>
          <p:nvPr/>
        </p:nvSpPr>
        <p:spPr>
          <a:xfrm>
            <a:off x="5703932" y="966515"/>
            <a:ext cx="1613642" cy="168089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ZA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4" name="Облако 23">
            <a:extLst>
              <a:ext uri="{FF2B5EF4-FFF2-40B4-BE49-F238E27FC236}">
                <a16:creationId xmlns:a16="http://schemas.microsoft.com/office/drawing/2014/main" id="{3BB3C1B5-EE2F-5F89-D28F-3836E61E434D}"/>
              </a:ext>
            </a:extLst>
          </p:cNvPr>
          <p:cNvSpPr/>
          <p:nvPr/>
        </p:nvSpPr>
        <p:spPr>
          <a:xfrm>
            <a:off x="7472218" y="2451870"/>
            <a:ext cx="1613642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ZE</a:t>
            </a:r>
            <a:endParaRPr lang="ru-RU" sz="3600" dirty="0"/>
          </a:p>
        </p:txBody>
      </p:sp>
      <p:sp>
        <p:nvSpPr>
          <p:cNvPr id="25" name="Облако 24">
            <a:extLst>
              <a:ext uri="{FF2B5EF4-FFF2-40B4-BE49-F238E27FC236}">
                <a16:creationId xmlns:a16="http://schemas.microsoft.com/office/drawing/2014/main" id="{1D763F6B-CF0C-C87E-9632-70D68E54DE7D}"/>
              </a:ext>
            </a:extLst>
          </p:cNvPr>
          <p:cNvSpPr/>
          <p:nvPr/>
        </p:nvSpPr>
        <p:spPr>
          <a:xfrm>
            <a:off x="7983329" y="842855"/>
            <a:ext cx="1613642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ZO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6" name="Облако 25">
            <a:extLst>
              <a:ext uri="{FF2B5EF4-FFF2-40B4-BE49-F238E27FC236}">
                <a16:creationId xmlns:a16="http://schemas.microsoft.com/office/drawing/2014/main" id="{3E08295A-769F-7582-6021-BEE18C44D308}"/>
              </a:ext>
            </a:extLst>
          </p:cNvPr>
          <p:cNvSpPr/>
          <p:nvPr/>
        </p:nvSpPr>
        <p:spPr>
          <a:xfrm>
            <a:off x="9723963" y="1605278"/>
            <a:ext cx="1613642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ZU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7" name="Облако 26">
            <a:extLst>
              <a:ext uri="{FF2B5EF4-FFF2-40B4-BE49-F238E27FC236}">
                <a16:creationId xmlns:a16="http://schemas.microsoft.com/office/drawing/2014/main" id="{29B286C2-1225-0083-31DB-E4C3E888D858}"/>
              </a:ext>
            </a:extLst>
          </p:cNvPr>
          <p:cNvSpPr/>
          <p:nvPr/>
        </p:nvSpPr>
        <p:spPr>
          <a:xfrm>
            <a:off x="5722100" y="3400317"/>
            <a:ext cx="1613642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ZY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8" name="Облако 27">
            <a:extLst>
              <a:ext uri="{FF2B5EF4-FFF2-40B4-BE49-F238E27FC236}">
                <a16:creationId xmlns:a16="http://schemas.microsoft.com/office/drawing/2014/main" id="{77C1E2D4-97A4-30B1-8813-A3F6224479BD}"/>
              </a:ext>
            </a:extLst>
          </p:cNvPr>
          <p:cNvSpPr/>
          <p:nvPr/>
        </p:nvSpPr>
        <p:spPr>
          <a:xfrm>
            <a:off x="7697159" y="4074956"/>
            <a:ext cx="1699296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ZÓ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9" name="Облако 28">
            <a:extLst>
              <a:ext uri="{FF2B5EF4-FFF2-40B4-BE49-F238E27FC236}">
                <a16:creationId xmlns:a16="http://schemas.microsoft.com/office/drawing/2014/main" id="{897C783A-63F1-29EA-E83E-4D99F85072BB}"/>
              </a:ext>
            </a:extLst>
          </p:cNvPr>
          <p:cNvSpPr/>
          <p:nvPr/>
        </p:nvSpPr>
        <p:spPr>
          <a:xfrm>
            <a:off x="9597384" y="3422733"/>
            <a:ext cx="1613642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ZA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DA4C9E-274E-A176-0787-E20F4C3EB6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71" y="1605278"/>
            <a:ext cx="2931808" cy="2931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6E932F-7AED-4ED7-803F-171C65A52963}"/>
</file>

<file path=customXml/itemProps2.xml><?xml version="1.0" encoding="utf-8"?>
<ds:datastoreItem xmlns:ds="http://schemas.openxmlformats.org/officeDocument/2006/customXml" ds:itemID="{756C0232-E70F-4355-84CE-8553C0F1027A}"/>
</file>

<file path=customXml/itemProps3.xml><?xml version="1.0" encoding="utf-8"?>
<ds:datastoreItem xmlns:ds="http://schemas.openxmlformats.org/officeDocument/2006/customXml" ds:itemID="{F8D68DD1-0D21-4961-A3A8-A72D3606E574}"/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7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26</cp:revision>
  <dcterms:modified xsi:type="dcterms:W3CDTF">2025-07-07T09:28:41Z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