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70" y="2832319"/>
            <a:ext cx="2652230" cy="26522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8" t="10833" r="4816" b="11913"/>
          <a:stretch>
            <a:fillRect/>
          </a:stretch>
        </p:blipFill>
        <p:spPr>
          <a:xfrm>
            <a:off x="164386" y="337407"/>
            <a:ext cx="4887001" cy="606650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48482" y="4117181"/>
            <a:ext cx="3143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43706" y="4052024"/>
            <a:ext cx="119062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50901" y="1536700"/>
            <a:ext cx="0" cy="26089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3120" y="1558132"/>
            <a:ext cx="14827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98699" y="1529557"/>
            <a:ext cx="0" cy="382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70127" y="1912144"/>
            <a:ext cx="18502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20343" y="1883569"/>
            <a:ext cx="0" cy="29741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2975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132138" y="3749675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67806" y="3748880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67807" y="3719689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7638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676387" y="3370659"/>
            <a:ext cx="0" cy="15083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312054" y="3380183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316816" y="3351387"/>
            <a:ext cx="0" cy="11325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81819" y="4483891"/>
            <a:ext cx="7643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1332" y="4171086"/>
            <a:ext cx="0" cy="3414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02860" y="671558"/>
            <a:ext cx="4412709" cy="6144922"/>
            <a:chOff x="8213" y="233"/>
            <a:chExt cx="6609" cy="10421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8977" y="4152"/>
              <a:ext cx="2460" cy="1267"/>
              <a:chOff x="5700371" y="2637376"/>
              <a:chExt cx="1562101" cy="805184"/>
            </a:xfrm>
          </p:grpSpPr>
          <p:sp>
            <p:nvSpPr>
              <p:cNvPr id="64" name="Прямокутник: округлені кути 9"/>
              <p:cNvSpPr/>
              <p:nvPr/>
            </p:nvSpPr>
            <p:spPr>
              <a:xfrm>
                <a:off x="5700371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08908" y="2637376"/>
                <a:ext cx="710805" cy="805184"/>
              </a:xfrm>
              <a:prstGeom prst="rect">
                <a:avLst/>
              </a:prstGeom>
            </p:spPr>
          </p:pic>
        </p:grpSp>
        <p:sp>
          <p:nvSpPr>
            <p:cNvPr id="62" name="Прямокутник: округлені кути 9"/>
            <p:cNvSpPr/>
            <p:nvPr/>
          </p:nvSpPr>
          <p:spPr>
            <a:xfrm>
              <a:off x="8977" y="1540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Прямокутник: округлені кути 9"/>
            <p:cNvSpPr/>
            <p:nvPr/>
          </p:nvSpPr>
          <p:spPr>
            <a:xfrm>
              <a:off x="8977" y="233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1→</a:t>
              </a: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8977" y="8074"/>
              <a:ext cx="2460" cy="1218"/>
              <a:chOff x="5700368" y="5127005"/>
              <a:chExt cx="1562101" cy="773736"/>
            </a:xfrm>
          </p:grpSpPr>
          <p:sp>
            <p:nvSpPr>
              <p:cNvPr id="67" name="Прямокутник: округлені кути 9"/>
              <p:cNvSpPr/>
              <p:nvPr/>
            </p:nvSpPr>
            <p:spPr>
              <a:xfrm>
                <a:off x="5700368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Рисунок 23" descr="Изображение выглядит как круг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5798" y="5174655"/>
                <a:ext cx="580799" cy="619788"/>
              </a:xfrm>
              <a:prstGeom prst="rect">
                <a:avLst/>
              </a:prstGeom>
            </p:spPr>
          </p:pic>
        </p:grpSp>
        <p:grpSp>
          <p:nvGrpSpPr>
            <p:cNvPr id="81" name="Группа 80"/>
            <p:cNvGrpSpPr/>
            <p:nvPr/>
          </p:nvGrpSpPr>
          <p:grpSpPr>
            <a:xfrm>
              <a:off x="8977" y="6767"/>
              <a:ext cx="2460" cy="1218"/>
              <a:chOff x="5700369" y="4297200"/>
              <a:chExt cx="1562101" cy="773736"/>
            </a:xfrm>
          </p:grpSpPr>
          <p:sp>
            <p:nvSpPr>
              <p:cNvPr id="66" name="Прямокутник: округлені кути 9"/>
              <p:cNvSpPr/>
              <p:nvPr/>
            </p:nvSpPr>
            <p:spPr>
              <a:xfrm>
                <a:off x="5700369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Рисунок 26" descr="Изображение выглядит как багажник, зарисовка, рисунок, дере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4330659"/>
                <a:ext cx="687146" cy="687146"/>
              </a:xfrm>
              <a:prstGeom prst="rect">
                <a:avLst/>
              </a:prstGeom>
            </p:spPr>
          </p:pic>
        </p:grpSp>
        <p:grpSp>
          <p:nvGrpSpPr>
            <p:cNvPr id="80" name="Группа 79"/>
            <p:cNvGrpSpPr/>
            <p:nvPr/>
          </p:nvGrpSpPr>
          <p:grpSpPr>
            <a:xfrm>
              <a:off x="8977" y="5350"/>
              <a:ext cx="2546" cy="1405"/>
              <a:chOff x="5700370" y="3397059"/>
              <a:chExt cx="1616675" cy="892272"/>
            </a:xfrm>
          </p:grpSpPr>
          <p:sp>
            <p:nvSpPr>
              <p:cNvPr id="65" name="Прямокутник: округлені кути 9"/>
              <p:cNvSpPr/>
              <p:nvPr/>
            </p:nvSpPr>
            <p:spPr>
              <a:xfrm>
                <a:off x="5700370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5→</a:t>
                </a:r>
              </a:p>
            </p:txBody>
          </p:sp>
          <p:pic>
            <p:nvPicPr>
  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773" y="3397059"/>
                <a:ext cx="892272" cy="892272"/>
              </a:xfrm>
              <a:prstGeom prst="rect">
                <a:avLst/>
              </a:prstGeom>
            </p:spPr>
          </p:pic>
        </p:grpSp>
        <p:grpSp>
          <p:nvGrpSpPr>
            <p:cNvPr id="83" name="Группа 82"/>
            <p:cNvGrpSpPr/>
            <p:nvPr/>
          </p:nvGrpSpPr>
          <p:grpSpPr>
            <a:xfrm>
              <a:off x="8979" y="9382"/>
              <a:ext cx="2528" cy="1272"/>
              <a:chOff x="5700367" y="5956810"/>
              <a:chExt cx="1604998" cy="807514"/>
            </a:xfrm>
          </p:grpSpPr>
          <p:sp>
            <p:nvSpPr>
              <p:cNvPr id="68" name="Прямокутник: округлені кути 9"/>
              <p:cNvSpPr/>
              <p:nvPr/>
            </p:nvSpPr>
            <p:spPr>
              <a:xfrm>
                <a:off x="5700367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01110" y="5967058"/>
                <a:ext cx="704255" cy="797266"/>
              </a:xfrm>
              <a:prstGeom prst="rect">
                <a:avLst/>
              </a:prstGeom>
            </p:spPr>
          </p:pic>
        </p:grpSp>
        <p:grpSp>
          <p:nvGrpSpPr>
            <p:cNvPr id="87" name="Группа 86"/>
            <p:cNvGrpSpPr/>
            <p:nvPr/>
          </p:nvGrpSpPr>
          <p:grpSpPr>
            <a:xfrm>
              <a:off x="12307" y="4089"/>
              <a:ext cx="2503" cy="1348"/>
              <a:chOff x="7487370" y="2597183"/>
              <a:chExt cx="1589865" cy="856311"/>
            </a:xfrm>
          </p:grpSpPr>
          <p:sp>
            <p:nvSpPr>
              <p:cNvPr id="72" name="Прямокутник: округлені кути 9"/>
              <p:cNvSpPr/>
              <p:nvPr/>
            </p:nvSpPr>
            <p:spPr>
              <a:xfrm>
                <a:off x="7487370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352007">
                <a:off x="8321072" y="2597183"/>
                <a:ext cx="756163" cy="856311"/>
              </a:xfrm>
              <a:prstGeom prst="rect">
                <a:avLst/>
              </a:prstGeom>
            </p:spPr>
          </p:pic>
        </p:grpSp>
        <p:sp>
          <p:nvSpPr>
            <p:cNvPr id="71" name="Прямокутник: округлені кути 9"/>
            <p:cNvSpPr/>
            <p:nvPr/>
          </p:nvSpPr>
          <p:spPr>
            <a:xfrm>
              <a:off x="12311" y="2847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←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12310" y="233"/>
              <a:ext cx="2512" cy="1235"/>
              <a:chOff x="7487373" y="148175"/>
              <a:chExt cx="1595211" cy="784281"/>
            </a:xfrm>
          </p:grpSpPr>
          <p:sp>
            <p:nvSpPr>
              <p:cNvPr id="69" name="Прямокутник: округлені кути 9"/>
              <p:cNvSpPr/>
              <p:nvPr/>
            </p:nvSpPr>
            <p:spPr>
              <a:xfrm>
                <a:off x="7487373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393134" y="152078"/>
                <a:ext cx="689450" cy="780378"/>
              </a:xfrm>
              <a:prstGeom prst="rect">
                <a:avLst/>
              </a:prstGeom>
            </p:spPr>
          </p:pic>
        </p:grpSp>
        <p:grpSp>
          <p:nvGrpSpPr>
            <p:cNvPr id="85" name="Группа 84"/>
            <p:cNvGrpSpPr/>
            <p:nvPr/>
          </p:nvGrpSpPr>
          <p:grpSpPr>
            <a:xfrm>
              <a:off x="12310" y="1529"/>
              <a:ext cx="2460" cy="1296"/>
              <a:chOff x="7487372" y="970956"/>
              <a:chExt cx="1562101" cy="823134"/>
            </a:xfrm>
          </p:grpSpPr>
          <p:sp>
            <p:nvSpPr>
              <p:cNvPr id="70" name="Прямокутник: округлені кути 9"/>
              <p:cNvSpPr/>
              <p:nvPr/>
            </p:nvSpPr>
            <p:spPr>
              <a:xfrm>
                <a:off x="7487372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311166" y="970956"/>
                <a:ext cx="726676" cy="823134"/>
              </a:xfrm>
              <a:prstGeom prst="rect">
                <a:avLst/>
              </a:prstGeom>
            </p:spPr>
          </p:pic>
        </p:grpSp>
        <p:grpSp>
          <p:nvGrpSpPr>
            <p:cNvPr id="91" name="Группа 90"/>
            <p:cNvGrpSpPr/>
            <p:nvPr/>
          </p:nvGrpSpPr>
          <p:grpSpPr>
            <a:xfrm>
              <a:off x="12311" y="9383"/>
              <a:ext cx="2460" cy="1242"/>
              <a:chOff x="7487366" y="5956810"/>
              <a:chExt cx="1562101" cy="788457"/>
            </a:xfrm>
          </p:grpSpPr>
          <p:sp>
            <p:nvSpPr>
              <p:cNvPr id="76" name="Прямокутник: округлені кути 9"/>
              <p:cNvSpPr/>
              <p:nvPr/>
            </p:nvSpPr>
            <p:spPr>
              <a:xfrm>
                <a:off x="7487366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344596" y="5960681"/>
                <a:ext cx="692940" cy="784586"/>
              </a:xfrm>
              <a:prstGeom prst="rect">
                <a:avLst/>
              </a:prstGeom>
            </p:spPr>
          </p:pic>
        </p:grpSp>
        <p:sp>
          <p:nvSpPr>
            <p:cNvPr id="74" name="Прямокутник: округлені кути 9"/>
            <p:cNvSpPr/>
            <p:nvPr/>
          </p:nvSpPr>
          <p:spPr>
            <a:xfrm>
              <a:off x="12311" y="6767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↓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12310" y="8076"/>
              <a:ext cx="2460" cy="1281"/>
              <a:chOff x="7487367" y="5127005"/>
              <a:chExt cx="1562101" cy="813557"/>
            </a:xfrm>
          </p:grpSpPr>
          <p:sp>
            <p:nvSpPr>
              <p:cNvPr id="75" name="Прямокутник: округлені кути 9"/>
              <p:cNvSpPr/>
              <p:nvPr/>
            </p:nvSpPr>
            <p:spPr>
              <a:xfrm>
                <a:off x="7487367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345233" y="5145462"/>
                <a:ext cx="701880" cy="795100"/>
              </a:xfrm>
              <a:prstGeom prst="rect">
                <a:avLst/>
              </a:prstGeom>
            </p:spPr>
          </p:pic>
        </p:grpSp>
        <p:sp>
          <p:nvSpPr>
            <p:cNvPr id="73" name="Прямокутник: округлені кути 9"/>
            <p:cNvSpPr/>
            <p:nvPr/>
          </p:nvSpPr>
          <p:spPr>
            <a:xfrm>
              <a:off x="12311" y="5461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←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" name="Овал 1"/>
            <p:cNvSpPr/>
            <p:nvPr/>
          </p:nvSpPr>
          <p:spPr>
            <a:xfrm>
              <a:off x="8222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8222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8222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22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213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822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8213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224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1533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533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533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11533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524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53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11524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1535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450" y="1571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451" y="29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451" y="422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452" y="547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450" y="682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50" y="8149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450" y="95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16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8977" y="2847"/>
              <a:ext cx="2460" cy="1218"/>
              <a:chOff x="5700372" y="1807785"/>
              <a:chExt cx="1562101" cy="773736"/>
            </a:xfrm>
          </p:grpSpPr>
          <p:sp>
            <p:nvSpPr>
              <p:cNvPr id="63" name="Прямокутник: округлені кути 9"/>
              <p:cNvSpPr/>
              <p:nvPr/>
            </p:nvSpPr>
            <p:spPr>
              <a:xfrm>
                <a:off x="5700372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4→</a:t>
                </a:r>
              </a:p>
            </p:txBody>
          </p:sp>
          <p:pic>
            <p:nvPicPr>
              <p:cNvPr id="98" name="Рисунок 97" descr="Изображение выглядит как мультфильм, Графика, графическая вставк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763" y="1820877"/>
                <a:ext cx="692246" cy="692246"/>
              </a:xfrm>
              <a:prstGeom prst="rect">
                <a:avLst/>
              </a:prstGeom>
            </p:spPr>
          </p:pic>
        </p:grpSp>
      </p:grpSp>
      <p:pic>
        <p:nvPicPr>
          <p:cNvPr id="97" name="Рисунок 96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F08DC2C0-70A8-B4FD-E3F4-66B0F9DB260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91" y="3667106"/>
            <a:ext cx="888898" cy="888898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5C560B09-5EAD-292D-18C1-1DA23E47529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33" y="4509969"/>
            <a:ext cx="769813" cy="76981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0B239B76-F510-A34D-ED58-2DF01D71A73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63" y="2191409"/>
            <a:ext cx="739754" cy="739754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5990B935-E4D7-A72D-6AF2-943246DBD4E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3840" y="1492710"/>
            <a:ext cx="666819" cy="666819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C615564F-990D-643C-27F7-2416957A92C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0091" y="671558"/>
            <a:ext cx="724934" cy="72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49</Words>
  <Application>Microsoft Office PowerPoint</Application>
  <PresentationFormat>Широкоэкранный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2024-07-21T13:02:00Z</dcterms:created>
  <dcterms:modified xsi:type="dcterms:W3CDTF">2025-06-23T10:42:17Z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D2FFEB27A9B54219BE85778F3665D42A_12</vt:lpwstr>
  </property>
  <property fmtid="{D5CDD505-2E9C-101B-9397-08002B2CF9AE}" pid="3" name="KSOProductBuildVer">
    <vt:lpwstr>1033-12.2.0.17545</vt:lpwstr>
  </property>
</Properties>
</file>