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79" d="100"/>
          <a:sy n="79" d="100"/>
        </p:scale>
        <p:origin x="850" y="67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02/02/2025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576584" y="436374"/>
            <a:ext cx="78098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ІШ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594" y="646519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2E54DE-904F-49FB-9269-D6518B424702}"/>
</file>

<file path=customXml/itemProps2.xml><?xml version="1.0" encoding="utf-8"?>
<ds:datastoreItem xmlns:ds="http://schemas.openxmlformats.org/officeDocument/2006/customXml" ds:itemID="{CE49C066-D064-4F60-88CB-B84675EC6576}"/>
</file>

<file path=customXml/itemProps3.xml><?xml version="1.0" encoding="utf-8"?>
<ds:datastoreItem xmlns:ds="http://schemas.openxmlformats.org/officeDocument/2006/customXml" ds:itemID="{FFB13946-AA56-497D-9701-552DEFA54792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Широкий екран</PresentationFormat>
  <Paragraphs>15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11</cp:revision>
  <dcterms:created xsi:type="dcterms:W3CDTF">2025-01-24T21:31:48Z</dcterms:created>
  <dcterms:modified xsi:type="dcterms:W3CDTF">2025-02-02T00:57:43Z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