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15" y="3509963"/>
            <a:ext cx="3378233" cy="3378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