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2DA5E-BFC9-49DE-8EE8-0B5622AB1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D191C19-5EC5-4B6E-A2B2-3681F1BCE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CCC9C9-B7BE-4D8C-B407-AEBC919A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58DE9A-8C2E-4E1A-A2B4-C7464C82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FF78AC-2594-4FE1-84CF-B03E472C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149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3475-5FA1-4382-B47C-30BDB80F5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2A80CF-6B24-44AE-91CB-D3D7A6A33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2DBA9B-3D63-4ABB-AF6B-BBA1A3FB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0A89E6C-D37A-496C-9AB2-2C00D378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9AAE2D-E146-4212-ABC1-9F9AB24F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5771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499DB19-6CCC-4D10-B438-C958F4D3D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2C19F24-AF2E-4E2A-9430-D28F60129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0CF184-25BD-4A45-83AA-D90203D1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78523F-30C5-4BAF-B84C-0076FC82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169BC1-8084-4194-A7E0-759CD13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722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1BA5-B345-4DC3-9C9B-1E455FF5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2CBFC6-E9CC-4AC6-954B-F8281166F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0E6D3D-AC68-4F80-95F8-C552CD68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768130-280F-4A03-9466-004C2483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44ED6-B10B-4B92-BA75-56D4D840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438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C5458-16E9-48F4-8447-4613F1EE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869F25-39EA-40B6-8F3F-2D6320C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BF8DF0-78AD-40D2-8312-720CBD5A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4BD495-1B0B-42FD-B7BB-71F27E7E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63FAF3A-4C5E-4F3F-AED2-399A98A6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4419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DD3B7-CAEA-415D-B9F2-519179FA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DD05CB-5F5A-44B7-A633-CC806F96E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0045D3-0311-4936-8343-4686CDC0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C1EF08-2EAA-4A60-8F33-D8E4BC34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4E1681-66DA-4CC0-8887-E21A636A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6B8280-0378-4976-997B-95D4034C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117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2B97D-9BBA-46FE-A186-1027B2FB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E9A068-2190-44CF-9B5E-6EDCD778D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0FB29C3-EE3D-4281-BCC4-3FCEB4046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D85EBF4-1930-4DC1-880C-DBBAC7416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783D083-D7AC-4C34-AEDA-0C8695161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154012-371E-480B-ADC1-5DE3E4E7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5EE96F1-F765-4FE4-8561-307D78C2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C635EA-5033-4EF6-833D-076110A9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263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6436F-8666-47B0-84E3-22AFE5DB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53FF983-65E6-4630-ADD9-27FE4B8B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7399102-244D-48C1-99F1-007327AE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994CF05-75A0-473D-8E95-1C4F4A2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1811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1DCC40-C99F-4A3F-9018-53F9FAAF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0880BB1-BFB3-4542-BF15-1B2604D7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DD4720-541B-418B-88D7-BABEADF0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46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45E4F-8807-45DC-A452-B36DCEDF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961F29-3F72-4F60-B732-BDD8454D8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3F6ED30-7C5C-4795-988A-AA9E645AB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DB8F41-95BD-4608-A4C2-8A914B1F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07590A-BC87-43F5-AE0D-9E0F5532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A922E6-EBAB-42E4-A314-7E8FFF5D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838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2C41-BA52-4A48-BD2B-A459AF75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FD7D7AC-8DFA-416F-ADF4-93CD9E357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2EC514-1514-4758-A2E2-FC218D80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3531D7-6960-41CF-97BC-0ABC35FA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FE04CFB-BA00-4A66-BB37-79153090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3D02852-CD78-45DD-B1C0-E7A73102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86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93260F-AD39-4E53-A0DC-136DC573F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02B7FA-9EA3-4034-B084-1D29016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DE50D3-E551-493E-A584-6534A4F1A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88CE-4A08-42C0-A931-18F77EF9A9AB}" type="datetimeFigureOut">
              <a:rPr lang="LID4096" smtClean="0"/>
              <a:t>07/22/2025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C10435-34FB-45CF-B725-2DE34E6B2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576FB8-513C-4116-AF4A-60BF7AA6F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327-D9CF-4502-9A37-AADE74BA56B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768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4EF87D-1693-40ED-9588-1C27919B93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432"/>
            <a:ext cx="12191945" cy="6876861"/>
          </a:xfrm>
          <a:prstGeom prst="rect">
            <a:avLst/>
          </a:prstGeom>
        </p:spPr>
      </p:pic>
      <p:pic>
        <p:nvPicPr>
          <p:cNvPr id="17" name="Google Shape;86;p1" title="gift4.png">
            <a:extLst>
              <a:ext uri="{FF2B5EF4-FFF2-40B4-BE49-F238E27FC236}">
                <a16:creationId xmlns:a16="http://schemas.microsoft.com/office/drawing/2014/main" id="{B231B16A-377F-41AB-834D-902F1277D13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576" y="6041895"/>
            <a:ext cx="1010190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6DE739-B6DE-48A6-A569-C46B68A09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1" y="2191338"/>
            <a:ext cx="3668106" cy="3668106"/>
          </a:xfrm>
          <a:prstGeom prst="rect">
            <a:avLst/>
          </a:prstGeom>
        </p:spPr>
      </p:pic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68BD3510-93AF-4FDE-B7D3-6BBD03A56E6A}"/>
              </a:ext>
            </a:extLst>
          </p:cNvPr>
          <p:cNvSpPr/>
          <p:nvPr/>
        </p:nvSpPr>
        <p:spPr>
          <a:xfrm>
            <a:off x="4138352" y="280632"/>
            <a:ext cx="6981882" cy="6296735"/>
          </a:xfrm>
          <a:prstGeom prst="roundRect">
            <a:avLst/>
          </a:prstGeom>
          <a:solidFill>
            <a:schemeClr val="bg1">
              <a:alpha val="70022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BF8F4D-D6F8-4765-A50E-55E67B7D4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062" y="4144925"/>
            <a:ext cx="2520534" cy="25205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40B753-6D7F-4BC8-8FB1-4E81B500F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077" y="1206525"/>
            <a:ext cx="2465916" cy="24637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D62206-F3B5-42AC-9CAD-E0C6BB1EC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6350" y="274130"/>
            <a:ext cx="2472966" cy="24729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B6159E-F7DA-4055-94AE-4F1980ABF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4053" y="174951"/>
            <a:ext cx="1824028" cy="18240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9A582B3-8D36-443B-AEB2-7F26E928BC9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9317" y="1829441"/>
            <a:ext cx="2195950" cy="21959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E33C314-61C5-48E8-9836-A2473F3F9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211" y="1195871"/>
            <a:ext cx="2470428" cy="2470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2461A-20B7-4DF9-82DF-FC29B206D8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5926" y="4131636"/>
            <a:ext cx="2520534" cy="2526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FE89DC-9CC4-4A0F-A641-F4B2FC948C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6778" y="1829441"/>
            <a:ext cx="2195950" cy="2195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069330-1BBD-46A4-8715-91C5AFBDF2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117" y="270552"/>
            <a:ext cx="2474318" cy="2474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653D18-E47E-48E3-8735-465BE6988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6995" y="167065"/>
            <a:ext cx="1824028" cy="18240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133014-9F9E-DAF0-9B44-63C8775D3E21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5595" y="2732205"/>
            <a:ext cx="2472966" cy="24729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732A33-D4A8-8E57-B996-12BFF065D9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6565" y="2732205"/>
            <a:ext cx="2472966" cy="247296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9526623-11A8-928E-3010-3E78475683B7}"/>
              </a:ext>
            </a:extLst>
          </p:cNvPr>
          <p:cNvGrpSpPr/>
          <p:nvPr/>
        </p:nvGrpSpPr>
        <p:grpSpPr>
          <a:xfrm>
            <a:off x="8441826" y="3927522"/>
            <a:ext cx="2195950" cy="2670853"/>
            <a:chOff x="12243694" y="656310"/>
            <a:chExt cx="2512624" cy="3076024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5B63CE7-D2AE-6C03-9120-E5BF4C280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26102" y="1973993"/>
              <a:ext cx="2344455" cy="1758341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74FC6A6-E744-5A99-90AF-86EE75AB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3694" y="656310"/>
              <a:ext cx="2512624" cy="2512624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4B40000-2BED-5C53-C774-6FE252591233}"/>
              </a:ext>
            </a:extLst>
          </p:cNvPr>
          <p:cNvGrpSpPr/>
          <p:nvPr/>
        </p:nvGrpSpPr>
        <p:grpSpPr>
          <a:xfrm>
            <a:off x="8440361" y="3927522"/>
            <a:ext cx="2195950" cy="2670853"/>
            <a:chOff x="12243694" y="656310"/>
            <a:chExt cx="2512624" cy="307602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41C7F0A-A2F2-8B6A-64FC-31C190DC7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26102" y="1973993"/>
              <a:ext cx="2344455" cy="17583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A3AF4E4-15B1-AC55-6329-A2E4851F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3694" y="656310"/>
              <a:ext cx="2512624" cy="2512624"/>
            </a:xfrm>
            <a:prstGeom prst="rect">
              <a:avLst/>
            </a:prstGeom>
          </p:spPr>
        </p:pic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BD5F8F-25E1-48E7-83C2-4842409026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65" y="30438"/>
            <a:ext cx="672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C8528D-3430-4131-A9E4-97C6829CB49C}"/>
</file>

<file path=customXml/itemProps2.xml><?xml version="1.0" encoding="utf-8"?>
<ds:datastoreItem xmlns:ds="http://schemas.openxmlformats.org/officeDocument/2006/customXml" ds:itemID="{0EF5A76D-4783-4E64-9324-86657E2EB40B}"/>
</file>

<file path=customXml/itemProps3.xml><?xml version="1.0" encoding="utf-8"?>
<ds:datastoreItem xmlns:ds="http://schemas.openxmlformats.org/officeDocument/2006/customXml" ds:itemID="{1398A0F7-6A57-4094-84EB-9722F2211B63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11</cp:revision>
  <dcterms:created xsi:type="dcterms:W3CDTF">2024-08-12T12:56:02Z</dcterms:created>
  <dcterms:modified xsi:type="dcterms:W3CDTF">2025-07-22T11:22:56Z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