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3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23" Type="http://schemas.microsoft.com/office/2007/relationships/hdphoto" Target="../media/image21.wdp"/><Relationship Id="rId22" Type="http://schemas.openxmlformats.org/officeDocument/2006/relationships/image" Target="../media/image20.png"/><Relationship Id="rId21" Type="http://schemas.openxmlformats.org/officeDocument/2006/relationships/image" Target="../media/image19.png"/><Relationship Id="rId20" Type="http://schemas.microsoft.com/office/2007/relationships/hdphoto" Target="../media/image18.wdp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microsoft.com/office/2007/relationships/hdphoto" Target="../media/image14.wdp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microsoft.com/office/2007/relationships/media" Target="../media/media1.mp3"/><Relationship Id="rId11" Type="http://schemas.openxmlformats.org/officeDocument/2006/relationships/audio" Target="../media/media1.mp3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69" r="-48256"/>
          <a:stretch>
            <a:fillRect/>
          </a:stretch>
        </p:blipFill>
        <p:spPr>
          <a:xfrm>
            <a:off x="7865110" y="2307590"/>
            <a:ext cx="4099560" cy="4099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36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43" y="975929"/>
            <a:ext cx="487363" cy="487363"/>
          </a:xfrm>
          <a:prstGeom prst="rect">
            <a:avLst/>
          </a:prstGeom>
        </p:spPr>
      </p:pic>
      <p:pic>
        <p:nvPicPr>
          <p:cNvPr id="37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690" y="975928"/>
            <a:ext cx="487363" cy="487363"/>
          </a:xfrm>
          <a:prstGeom prst="rect">
            <a:avLst/>
          </a:prstGeom>
        </p:spPr>
      </p:pic>
      <p:pic>
        <p:nvPicPr>
          <p:cNvPr id="38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94237" y="982805"/>
            <a:ext cx="487363" cy="487363"/>
          </a:xfrm>
          <a:prstGeom prst="rect">
            <a:avLst/>
          </a:prstGeom>
        </p:spPr>
      </p:pic>
      <p:pic>
        <p:nvPicPr>
          <p:cNvPr id="39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77" y="982804"/>
            <a:ext cx="487363" cy="4873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4" y="-96123"/>
            <a:ext cx="1028625" cy="956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26B6461-BF14-4E2F-8C0D-A6E6A2A46A9A}"/>
</file>

<file path=customXml/itemProps2.xml><?xml version="1.0" encoding="utf-8"?>
<ds:datastoreItem xmlns:ds="http://schemas.openxmlformats.org/officeDocument/2006/customXml" ds:itemID="{0C31F08B-4966-4356-B7AC-B4B249A85375}"/>
</file>

<file path=customXml/itemProps3.xml><?xml version="1.0" encoding="utf-8"?>
<ds:datastoreItem xmlns:ds="http://schemas.openxmlformats.org/officeDocument/2006/customXml" ds:itemID="{CD037E2B-B755-4F48-88C0-48B4103060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2024-05-11T22:31:00Z</dcterms:created>
  <dcterms:modified xsi:type="dcterms:W3CDTF">2024-07-12T08:47:38Z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