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849794" y="1324054"/>
            <a:ext cx="3724275" cy="4257510"/>
            <a:chOff x="4849794" y="1324054"/>
            <a:chExt cx="3724275" cy="4257510"/>
          </a:xfrm>
        </p:grpSpPr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Косметика, духи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794" y="1857289"/>
              <a:ext cx="3724275" cy="372427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58978" y="1324054"/>
            <a:ext cx="3374975" cy="4082861"/>
            <a:chOff x="558978" y="1324054"/>
            <a:chExt cx="3374975" cy="4082861"/>
          </a:xfrm>
        </p:grpSpPr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цветок, растение, рисунок, 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78" y="2031940"/>
              <a:ext cx="3374975" cy="3374975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181853" y="1312357"/>
            <a:ext cx="3060156" cy="4030644"/>
            <a:chOff x="5181853" y="1312357"/>
            <a:chExt cx="3060156" cy="4030644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14" b="91667" l="8007" r="90033">
                          <a14:foregroundMark x1="15523" y1="18627" x2="23039" y2="13072"/>
                          <a14:foregroundMark x1="16667" y1="18137" x2="15033" y2="21569"/>
                          <a14:foregroundMark x1="26797" y1="13235" x2="51144" y2="53758"/>
                          <a14:foregroundMark x1="51144" y1="53758" x2="87418" y2="91176"/>
                          <a14:foregroundMark x1="87418" y1="91176" x2="90196" y2="91667"/>
                          <a14:foregroundMark x1="89216" y1="90196" x2="84967" y2="89706"/>
                          <a14:foregroundMark x1="12092" y1="17157" x2="8007" y2="21405"/>
                          <a14:foregroundMark x1="11928" y1="21078" x2="9314" y2="24510"/>
                          <a14:foregroundMark x1="20915" y1="9314" x2="25327" y2="9967"/>
                          <a14:foregroundMark x1="26144" y1="9967" x2="22876" y2="9477"/>
                          <a14:foregroundMark x1="23693" y1="9967" x2="19281" y2="9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5" r="5275"/>
            <a:stretch>
              <a:fillRect/>
            </a:stretch>
          </p:blipFill>
          <p:spPr bwMode="auto">
            <a:xfrm>
              <a:off x="5181853" y="1921901"/>
              <a:ext cx="3060156" cy="342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553134" y="1312357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1147" y="1309123"/>
            <a:ext cx="3215185" cy="3930920"/>
            <a:chOff x="451147" y="1309123"/>
            <a:chExt cx="3215185" cy="3930920"/>
          </a:xfrm>
        </p:grpSpPr>
        <p:sp>
          <p:nvSpPr>
            <p:cNvPr id="21" name="TextBox 20"/>
            <p:cNvSpPr txBox="1"/>
            <p:nvPr/>
          </p:nvSpPr>
          <p:spPr>
            <a:xfrm>
              <a:off x="1074009" y="130912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47" y="2024858"/>
              <a:ext cx="3215185" cy="321518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410509" y="1329395"/>
            <a:ext cx="2631302" cy="3633386"/>
            <a:chOff x="5410509" y="1329395"/>
            <a:chExt cx="2631302" cy="3633386"/>
          </a:xfrm>
        </p:grpSpPr>
        <p:sp>
          <p:nvSpPr>
            <p:cNvPr id="29" name="TextBox 28"/>
            <p:cNvSpPr txBox="1"/>
            <p:nvPr/>
          </p:nvSpPr>
          <p:spPr>
            <a:xfrm>
              <a:off x="5553134" y="1329395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УГА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 descr="Изображение выглядит как трава, цветок, облако, карт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509" y="2331479"/>
              <a:ext cx="2631302" cy="263130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58617" y="1309122"/>
            <a:ext cx="3181533" cy="4041548"/>
            <a:chOff x="558617" y="1309122"/>
            <a:chExt cx="3181533" cy="4041548"/>
          </a:xfrm>
        </p:grpSpPr>
        <p:sp>
          <p:nvSpPr>
            <p:cNvPr id="28" name="TextBox 27"/>
            <p:cNvSpPr txBox="1"/>
            <p:nvPr/>
          </p:nvSpPr>
          <p:spPr>
            <a:xfrm>
              <a:off x="1074009" y="1309122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УГА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еда, десерт, Легкая закуска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7" y="2169137"/>
              <a:ext cx="3181533" cy="3181533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696308" y="1337245"/>
            <a:ext cx="3244631" cy="4013425"/>
            <a:chOff x="696308" y="1337245"/>
            <a:chExt cx="3244631" cy="4013425"/>
          </a:xfrm>
        </p:grpSpPr>
        <p:pic>
          <p:nvPicPr>
            <p:cNvPr id="39" name="Рисунок 38" descr="Изображение выглядит как одежда, зарисовка, рисунок, обувь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08" y="2106039"/>
              <a:ext cx="3244631" cy="3244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09555" y="1337245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АПА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762566" y="1316972"/>
            <a:ext cx="4164062" cy="4484485"/>
            <a:chOff x="4762566" y="1316972"/>
            <a:chExt cx="4164062" cy="4484485"/>
          </a:xfrm>
        </p:grpSpPr>
        <p:pic>
          <p:nvPicPr>
            <p:cNvPr id="46" name="Рисунок 45" descr="Изображение выглядит как Графика, зарисовка,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66" y="1637395"/>
              <a:ext cx="4164062" cy="41640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57705" y="1316972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АПА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564880" y="2528570"/>
            <a:ext cx="3582035" cy="358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2024-04-26T07:01:00Z</dcterms:created>
  <dcterms:modified xsi:type="dcterms:W3CDTF">2024-07-05T11:57:29Z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F9191EE82220457D89FFB41D1AB934A1_12</vt:lpwstr>
  </property>
  <property fmtid="{D5CDD505-2E9C-101B-9397-08002B2CF9AE}" pid="3" name="KSOProductBuildVer">
    <vt:lpwstr>1033-12.2.0.17119</vt:lpwstr>
  </property>
</Properties>
</file>