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AE057-4262-47C6-A466-E42351E455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38" y="3991583"/>
            <a:ext cx="2749106" cy="2749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B597C6-6467-409B-9ECF-E46BF7F24667}"/>
</file>

<file path=customXml/itemProps2.xml><?xml version="1.0" encoding="utf-8"?>
<ds:datastoreItem xmlns:ds="http://schemas.openxmlformats.org/officeDocument/2006/customXml" ds:itemID="{B0C0C437-F6D1-4412-9083-0E882DB6098D}"/>
</file>

<file path=customXml/itemProps3.xml><?xml version="1.0" encoding="utf-8"?>
<ds:datastoreItem xmlns:ds="http://schemas.openxmlformats.org/officeDocument/2006/customXml" ds:itemID="{15F675D4-7191-4464-9BAE-CF14DBDE401F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