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61475" y="2149475"/>
            <a:ext cx="2930525" cy="293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1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игурка животного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F53ED3-284D-7F13-D5B7-38761EC3F8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3" y="398213"/>
            <a:ext cx="1783347" cy="178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66ECCC-B0B2-47A8-86FD-028F29BCCDFD}"/>
</file>

<file path=customXml/itemProps2.xml><?xml version="1.0" encoding="utf-8"?>
<ds:datastoreItem xmlns:ds="http://schemas.openxmlformats.org/officeDocument/2006/customXml" ds:itemID="{50537FD3-BDEE-4B16-97EB-EA811FD096BD}"/>
</file>

<file path=customXml/itemProps3.xml><?xml version="1.0" encoding="utf-8"?>
<ds:datastoreItem xmlns:ds="http://schemas.openxmlformats.org/officeDocument/2006/customXml" ds:itemID="{F80A6CF6-35DE-4BE8-8378-1CD1EFE2F5C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2024-04-25T10:45:00Z</dcterms:created>
  <dcterms:modified xsi:type="dcterms:W3CDTF">2024-12-06T13:17:01Z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