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98107B"/>
    <a:srgbClr val="EF7DDC"/>
    <a:srgbClr val="FF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69A07-A599-401D-B761-79FA73DE0F03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D991F-5ADA-4BBC-94CD-7A6DADDC89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13.png"/><Relationship Id="rId7" Type="http://schemas.openxmlformats.org/officeDocument/2006/relationships/image" Target="../media/image3.png"/><Relationship Id="rId12" Type="http://schemas.microsoft.com/office/2007/relationships/hdphoto" Target="../media/hdphoto3.wdp"/><Relationship Id="rId17" Type="http://schemas.microsoft.com/office/2007/relationships/hdphoto" Target="../media/hdphoto5.wdp"/><Relationship Id="rId2" Type="http://schemas.openxmlformats.org/officeDocument/2006/relationships/audio" Target="../media/media1.mp3"/><Relationship Id="rId16" Type="http://schemas.openxmlformats.org/officeDocument/2006/relationships/image" Target="../media/image9.png"/><Relationship Id="rId20" Type="http://schemas.openxmlformats.org/officeDocument/2006/relationships/image" Target="../media/image12.png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5" Type="http://schemas.openxmlformats.org/officeDocument/2006/relationships/image" Target="../media/image8.png"/><Relationship Id="rId10" Type="http://schemas.openxmlformats.org/officeDocument/2006/relationships/image" Target="../media/image5.png"/><Relationship Id="rId19" Type="http://schemas.openxmlformats.org/officeDocument/2006/relationships/image" Target="../media/image11.png"/><Relationship Id="rId4" Type="http://schemas.openxmlformats.org/officeDocument/2006/relationships/image" Target="../media/image1.png"/><Relationship Id="rId9" Type="http://schemas.microsoft.com/office/2007/relationships/hdphoto" Target="../media/hdphoto2.wdp"/><Relationship Id="rId14" Type="http://schemas.microsoft.com/office/2007/relationships/hdphoto" Target="../media/hdphoto4.wdp"/><Relationship Id="rId2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"/>
            <a:ext cx="12192000" cy="685762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302" b="97820" l="1667" r="95833">
                        <a14:foregroundMark x1="94444" y1="80669" x2="94444" y2="79360"/>
                        <a14:foregroundMark x1="91944" y1="71512" x2="91667" y2="71512"/>
                        <a14:foregroundMark x1="95833" y1="74709" x2="95833" y2="76890"/>
                        <a14:foregroundMark x1="68889" y1="97965" x2="67222" y2="97965"/>
                        <a14:foregroundMark x1="90000" y1="95349" x2="90833" y2="95494"/>
                        <a14:foregroundMark x1="34444" y1="97093" x2="34444" y2="97093"/>
                        <a14:foregroundMark x1="7778" y1="96512" x2="7778" y2="96512"/>
                        <a14:foregroundMark x1="7778" y1="84884" x2="7778" y2="84884"/>
                        <a14:foregroundMark x1="10833" y1="76599" x2="11111" y2="75000"/>
                        <a14:foregroundMark x1="11111" y1="76744" x2="11944" y2="79651"/>
                        <a14:foregroundMark x1="13966" y1="83140" x2="14722" y2="83866"/>
                        <a14:foregroundMark x1="13056" y1="82267" x2="13966" y2="83140"/>
                        <a14:foregroundMark x1="17500" y1="84738" x2="17500" y2="85320"/>
                        <a14:foregroundMark x1="12925" y1="83140" x2="10000" y2="81686"/>
                        <a14:foregroundMark x1="14385" y1="83866" x2="12925" y2="83140"/>
                        <a14:foregroundMark x1="15556" y1="84448" x2="14385" y2="83866"/>
                        <a14:foregroundMark x1="8611" y1="66860" x2="8611" y2="66860"/>
                        <a14:foregroundMark x1="11389" y1="73110" x2="11389" y2="73110"/>
                        <a14:foregroundMark x1="1944" y1="97820" x2="1944" y2="98110"/>
                        <a14:foregroundMark x1="96111" y1="74128" x2="96111" y2="74128"/>
                        <a14:foregroundMark x1="5278" y1="83285" x2="5278" y2="83285"/>
                        <a14:foregroundMark x1="12222" y1="93605" x2="12222" y2="93605"/>
                        <a14:foregroundMark x1="90556" y1="72238" x2="90556" y2="72238"/>
                        <a14:foregroundMark x1="48889" y1="59302" x2="48889" y2="59302"/>
                        <a14:foregroundMark x1="11111" y1="71948" x2="11111" y2="70930"/>
                        <a14:backgroundMark x1="9722" y1="83140" x2="9722" y2="83140"/>
                        <a14:backgroundMark x1="90556" y1="78779" x2="90556" y2="78779"/>
                        <a14:backgroundMark x1="11389" y1="83866" x2="11389" y2="83866"/>
                      </a14:backgroundRemoval>
                    </a14:imgEffect>
                  </a14:imgLayer>
                </a14:imgProps>
              </a:ext>
            </a:extLst>
          </a:blip>
          <a:srcRect t="55391"/>
          <a:stretch>
            <a:fillRect/>
          </a:stretch>
        </p:blipFill>
        <p:spPr>
          <a:xfrm>
            <a:off x="3849621" y="4015622"/>
            <a:ext cx="3081467" cy="26270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1880138" y="0"/>
            <a:ext cx="1215174" cy="1659866"/>
            <a:chOff x="883921" y="-1540942"/>
            <a:chExt cx="3482340" cy="4969942"/>
          </a:xfrm>
        </p:grpSpPr>
        <p:sp>
          <p:nvSpPr>
            <p:cNvPr id="11" name="TextBox 10"/>
            <p:cNvSpPr txBox="1"/>
            <p:nvPr/>
          </p:nvSpPr>
          <p:spPr>
            <a:xfrm>
              <a:off x="1082681" y="1078978"/>
              <a:ext cx="983383" cy="1671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0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7"/>
            <a:srcRect l="18125" r="17499" b="8125"/>
            <a:stretch>
              <a:fillRect/>
            </a:stretch>
          </p:blipFill>
          <p:spPr>
            <a:xfrm>
              <a:off x="883921" y="-1540942"/>
              <a:ext cx="3482340" cy="4969942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374967" y="1377856"/>
            <a:ext cx="1215175" cy="1502132"/>
            <a:chOff x="2362200" y="365760"/>
            <a:chExt cx="3733800" cy="4663440"/>
          </a:xfrm>
        </p:grpSpPr>
        <p:sp>
          <p:nvSpPr>
            <p:cNvPr id="13" name="TextBox 12"/>
            <p:cNvSpPr txBox="1"/>
            <p:nvPr/>
          </p:nvSpPr>
          <p:spPr>
            <a:xfrm>
              <a:off x="2805141" y="2474801"/>
              <a:ext cx="1007092" cy="19337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5280" b="80030" l="34022" r="68370">
                          <a14:foregroundMark x1="48587" y1="21029" x2="48587" y2="21029"/>
                          <a14:foregroundMark x1="50000" y1="16188" x2="52065" y2="15431"/>
                          <a14:foregroundMark x1="53152" y1="17549" x2="51739" y2="19062"/>
                          <a14:foregroundMark x1="35435" y1="51135" x2="35435" y2="51135"/>
                          <a14:foregroundMark x1="34891" y1="51891" x2="34891" y2="55976"/>
                          <a14:foregroundMark x1="34891" y1="58245" x2="34891" y2="62330"/>
                          <a14:foregroundMark x1="34891" y1="62632" x2="34891" y2="62632"/>
                          <a14:foregroundMark x1="34565" y1="57791" x2="34565" y2="52950"/>
                          <a14:foregroundMark x1="34565" y1="51437" x2="34565" y2="51437"/>
                          <a14:foregroundMark x1="34022" y1="65658" x2="34022" y2="65658"/>
                          <a14:foregroundMark x1="45109" y1="80030" x2="46304" y2="80030"/>
                        </a14:backgroundRemoval>
                      </a14:imgEffect>
                    </a14:imgLayer>
                  </a14:imgProps>
                </a:ext>
              </a:extLst>
            </a:blip>
            <a:srcRect l="30174" t="10545" r="27217" b="15386"/>
            <a:stretch>
              <a:fillRect/>
            </a:stretch>
          </p:blipFill>
          <p:spPr>
            <a:xfrm>
              <a:off x="2362200" y="365760"/>
              <a:ext cx="3733800" cy="4663440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9006387" y="215350"/>
            <a:ext cx="1215174" cy="1262125"/>
            <a:chOff x="-998218" y="2758441"/>
            <a:chExt cx="3733799" cy="3733799"/>
          </a:xfrm>
        </p:grpSpPr>
        <p:sp>
          <p:nvSpPr>
            <p:cNvPr id="15" name="TextBox 14"/>
            <p:cNvSpPr txBox="1"/>
            <p:nvPr/>
          </p:nvSpPr>
          <p:spPr>
            <a:xfrm>
              <a:off x="-582264" y="4703680"/>
              <a:ext cx="918573" cy="1490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-998218" y="2758441"/>
              <a:ext cx="3733799" cy="3733799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5366788" y="215350"/>
            <a:ext cx="1467990" cy="1492306"/>
            <a:chOff x="4533901" y="-3120756"/>
            <a:chExt cx="3276601" cy="4095752"/>
          </a:xfrm>
        </p:grpSpPr>
        <p:sp>
          <p:nvSpPr>
            <p:cNvPr id="17" name="TextBox 16"/>
            <p:cNvSpPr txBox="1"/>
            <p:nvPr/>
          </p:nvSpPr>
          <p:spPr>
            <a:xfrm>
              <a:off x="5269363" y="-1099326"/>
              <a:ext cx="690071" cy="1571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>
                          <a14:backgroundMark x1="36923" y1="86154" x2="36923" y2="86154"/>
                          <a14:backgroundMark x1="61538" y1="84615" x2="61538" y2="84615"/>
                          <a14:backgroundMark x1="53846" y1="84615" x2="53846" y2="84615"/>
                        </a14:backgroundRemoval>
                      </a14:imgEffect>
                    </a14:imgLayer>
                  </a14:imgProps>
                </a:ext>
              </a:extLst>
            </a:blip>
            <a:srcRect l="13077" t="5078" r="22923" b="14922"/>
            <a:stretch>
              <a:fillRect/>
            </a:stretch>
          </p:blipFill>
          <p:spPr>
            <a:xfrm>
              <a:off x="4533901" y="-3120756"/>
              <a:ext cx="3276601" cy="4095752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7293758" y="1541446"/>
            <a:ext cx="1354334" cy="1373690"/>
            <a:chOff x="7658100" y="1763930"/>
            <a:chExt cx="3656833" cy="4002402"/>
          </a:xfrm>
        </p:grpSpPr>
        <p:sp>
          <p:nvSpPr>
            <p:cNvPr id="19" name="TextBox 18"/>
            <p:cNvSpPr txBox="1"/>
            <p:nvPr/>
          </p:nvSpPr>
          <p:spPr>
            <a:xfrm>
              <a:off x="8292446" y="3948591"/>
              <a:ext cx="729949" cy="1630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0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3279" b="96175" l="3200" r="30000">
                          <a14:foregroundMark x1="14400" y1="7104" x2="14400" y2="7104"/>
                          <a14:foregroundMark x1="15800" y1="3279" x2="15800" y2="3279"/>
                          <a14:foregroundMark x1="15800" y1="96175" x2="15800" y2="96175"/>
                        </a14:backgroundRemoval>
                      </a14:imgEffect>
                    </a14:imgLayer>
                  </a14:imgProps>
                </a:ext>
              </a:extLst>
            </a:blip>
            <a:srcRect r="66560"/>
            <a:stretch>
              <a:fillRect/>
            </a:stretch>
          </p:blipFill>
          <p:spPr>
            <a:xfrm>
              <a:off x="7658100" y="1763930"/>
              <a:ext cx="3656833" cy="4002402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3684396" y="1551820"/>
            <a:ext cx="1215174" cy="1373689"/>
            <a:chOff x="7441605" y="-2374704"/>
            <a:chExt cx="2976848" cy="3708004"/>
          </a:xfrm>
        </p:grpSpPr>
        <p:sp>
          <p:nvSpPr>
            <p:cNvPr id="21" name="TextBox 20"/>
            <p:cNvSpPr txBox="1"/>
            <p:nvPr/>
          </p:nvSpPr>
          <p:spPr>
            <a:xfrm>
              <a:off x="7700845" y="-730115"/>
              <a:ext cx="886934" cy="1642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15"/>
            <a:srcRect l="15106" t="5425" r="12127" b="3936"/>
            <a:stretch>
              <a:fillRect/>
            </a:stretch>
          </p:blipFill>
          <p:spPr>
            <a:xfrm>
              <a:off x="7441605" y="-2374704"/>
              <a:ext cx="2976848" cy="3708004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10718570" y="1433353"/>
            <a:ext cx="1136229" cy="1492306"/>
            <a:chOff x="10293580" y="-2685934"/>
            <a:chExt cx="2747744" cy="3822046"/>
          </a:xfrm>
        </p:grpSpPr>
        <p:sp>
          <p:nvSpPr>
            <p:cNvPr id="23" name="TextBox 22"/>
            <p:cNvSpPr txBox="1"/>
            <p:nvPr/>
          </p:nvSpPr>
          <p:spPr>
            <a:xfrm>
              <a:off x="10918298" y="-1886132"/>
              <a:ext cx="946917" cy="19506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8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6719" b="76875" l="25781" r="68125">
                          <a14:foregroundMark x1="51250" y1="16719" x2="51250" y2="16719"/>
                          <a14:foregroundMark x1="27813" y1="64063" x2="27813" y2="64063"/>
                          <a14:foregroundMark x1="43438" y1="77031" x2="43438" y2="77031"/>
                          <a14:foregroundMark x1="25781" y1="57500" x2="25781" y2="57500"/>
                          <a14:foregroundMark x1="35938" y1="43281" x2="39688" y2="43750"/>
                          <a14:foregroundMark x1="36250" y1="42813" x2="36250" y2="42813"/>
                          <a14:foregroundMark x1="37969" y1="41719" x2="37031" y2="42969"/>
                          <a14:foregroundMark x1="37031" y1="42969" x2="37031" y2="42969"/>
                        </a14:backgroundRemoval>
                      </a14:imgEffect>
                    </a14:imgLayer>
                  </a14:imgProps>
                </a:ext>
              </a:extLst>
            </a:blip>
            <a:srcRect l="22500" t="11658" r="26750" b="17750"/>
            <a:stretch>
              <a:fillRect/>
            </a:stretch>
          </p:blipFill>
          <p:spPr>
            <a:xfrm rot="20866713">
              <a:off x="10293580" y="-2685934"/>
              <a:ext cx="2747744" cy="3822046"/>
            </a:xfrm>
            <a:prstGeom prst="rect">
              <a:avLst/>
            </a:prstGeom>
          </p:spPr>
        </p:pic>
      </p:grpSp>
      <p:pic>
        <p:nvPicPr>
          <p:cNvPr id="26" name="volshebnoe-poyavlenie-dobrogo-djinna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57017" y="3029014"/>
            <a:ext cx="487363" cy="48736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7"/>
          <a:stretch>
            <a:fillRect/>
          </a:stretch>
        </p:blipFill>
        <p:spPr>
          <a:xfrm>
            <a:off x="7050405" y="2927985"/>
            <a:ext cx="4001770" cy="392938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302" b="97820" l="1667" r="95833">
                        <a14:foregroundMark x1="94444" y1="80669" x2="94444" y2="79360"/>
                        <a14:foregroundMark x1="91944" y1="71512" x2="91667" y2="71512"/>
                        <a14:foregroundMark x1="95833" y1="74709" x2="95833" y2="76890"/>
                        <a14:foregroundMark x1="68889" y1="97965" x2="67222" y2="97965"/>
                        <a14:foregroundMark x1="90000" y1="95349" x2="90833" y2="95494"/>
                        <a14:foregroundMark x1="34444" y1="97093" x2="34444" y2="97093"/>
                        <a14:foregroundMark x1="7778" y1="96512" x2="7778" y2="96512"/>
                        <a14:foregroundMark x1="7778" y1="84884" x2="7778" y2="84884"/>
                        <a14:foregroundMark x1="10833" y1="76599" x2="11111" y2="75000"/>
                        <a14:foregroundMark x1="11111" y1="76744" x2="11944" y2="79651"/>
                        <a14:foregroundMark x1="13966" y1="83140" x2="14722" y2="83866"/>
                        <a14:foregroundMark x1="13056" y1="82267" x2="13966" y2="83140"/>
                        <a14:foregroundMark x1="17500" y1="84738" x2="17500" y2="85320"/>
                        <a14:foregroundMark x1="12925" y1="83140" x2="10000" y2="81686"/>
                        <a14:foregroundMark x1="14385" y1="83866" x2="12925" y2="83140"/>
                        <a14:foregroundMark x1="15556" y1="84448" x2="14385" y2="83866"/>
                        <a14:foregroundMark x1="8611" y1="66860" x2="8611" y2="66860"/>
                        <a14:foregroundMark x1="11389" y1="73110" x2="11389" y2="73110"/>
                        <a14:foregroundMark x1="1944" y1="97820" x2="1944" y2="98110"/>
                        <a14:foregroundMark x1="96111" y1="74128" x2="96111" y2="74128"/>
                        <a14:foregroundMark x1="5278" y1="83285" x2="5278" y2="83285"/>
                        <a14:foregroundMark x1="12222" y1="93605" x2="12222" y2="93605"/>
                        <a14:foregroundMark x1="90556" y1="72238" x2="90556" y2="72238"/>
                        <a14:foregroundMark x1="11111" y1="71948" x2="11111" y2="70930"/>
                        <a14:backgroundMark x1="9722" y1="83140" x2="9722" y2="83140"/>
                        <a14:backgroundMark x1="90556" y1="78779" x2="90556" y2="78779"/>
                        <a14:backgroundMark x1="11389" y1="83866" x2="11389" y2="83866"/>
                        <a14:backgroundMark x1="32222" y1="62936" x2="28056" y2="62645"/>
                        <a14:backgroundMark x1="29167" y1="62645" x2="60000" y2="61919"/>
                        <a14:backgroundMark x1="70000" y1="62791" x2="78889" y2="62064"/>
                        <a14:backgroundMark x1="26667" y1="62936" x2="16389" y2="61337"/>
                        <a14:backgroundMark x1="23889" y1="62500" x2="43611" y2="59884"/>
                        <a14:backgroundMark x1="53333" y1="60610" x2="64722" y2="60610"/>
                        <a14:backgroundMark x1="80000" y1="62209" x2="83889" y2="62355"/>
                        <a14:backgroundMark x1="85278" y1="63081" x2="81111" y2="62355"/>
                        <a14:backgroundMark x1="20278" y1="62209" x2="11667" y2="64099"/>
                        <a14:backgroundMark x1="83333" y1="64099" x2="83333" y2="64099"/>
                        <a14:backgroundMark x1="48889" y1="59012" x2="49167" y2="59302"/>
                      </a14:backgroundRemoval>
                    </a14:imgEffect>
                  </a14:imgLayer>
                </a14:imgProps>
              </a:ext>
            </a:extLst>
          </a:blip>
          <a:srcRect t="55391"/>
          <a:stretch>
            <a:fillRect/>
          </a:stretch>
        </p:blipFill>
        <p:spPr>
          <a:xfrm>
            <a:off x="3849621" y="4015622"/>
            <a:ext cx="3081467" cy="26270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011" y="519605"/>
            <a:ext cx="3764118" cy="3851655"/>
          </a:xfrm>
          <a:prstGeom prst="rect">
            <a:avLst/>
          </a:prstGeom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1505" y="-20426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33333E-6 L 0.37018 0.4150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3" y="20741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232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81481E-6 L 0.24674 0.604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1" y="30208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232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111E-6 L 0.09154 0.4136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70" y="20671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232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-0.21094 0.37778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47" y="18889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232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22222E-6 L -0.06549 0.57083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" y="28542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232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0.33932 0.60208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6" y="3009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232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-0.47239 0.40278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20" y="20139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232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 showWhenStopped="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</Words>
  <Application>Microsoft Office PowerPoint</Application>
  <PresentationFormat>Широкоэкранный</PresentationFormat>
  <Paragraphs>7</Paragraphs>
  <Slides>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20</cp:revision>
  <dcterms:created xsi:type="dcterms:W3CDTF">2023-06-04T12:51:00Z</dcterms:created>
  <dcterms:modified xsi:type="dcterms:W3CDTF">2024-11-13T10:22:58Z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0D5207B3EEF44AD89E9AF312EA51A571_12</vt:lpwstr>
  </property>
  <property fmtid="{D5CDD505-2E9C-101B-9397-08002B2CF9AE}" pid="3" name="KSOProductBuildVer">
    <vt:lpwstr>1033-12.2.0.17119</vt:lpwstr>
  </property>
</Properties>
</file>