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1EC46B-FDAB-A1CC-992B-C51D118A5C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47" y="4014478"/>
            <a:ext cx="2738487" cy="27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