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26" name="Picture 5" descr="Без назви-1">
            <a:extLst>
              <a:ext uri="{FF2B5EF4-FFF2-40B4-BE49-F238E27FC236}">
                <a16:creationId xmlns:a16="http://schemas.microsoft.com/office/drawing/2014/main" id="{ED5A8D95-BAFA-05A3-657B-36ABD562E5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7809" y="4179514"/>
            <a:ext cx="2526207" cy="25262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965D9-D590-4629-856B-4B9AA0650EE1}"/>
</file>

<file path=customXml/itemProps2.xml><?xml version="1.0" encoding="utf-8"?>
<ds:datastoreItem xmlns:ds="http://schemas.openxmlformats.org/officeDocument/2006/customXml" ds:itemID="{2D931315-F619-444B-B39F-C8EFFBBE3637}"/>
</file>

<file path=customXml/itemProps3.xml><?xml version="1.0" encoding="utf-8"?>
<ds:datastoreItem xmlns:ds="http://schemas.openxmlformats.org/officeDocument/2006/customXml" ds:itemID="{409B0320-0A39-4F69-BB3B-3632A0276189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