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5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pic>
        <p:nvPicPr>
          <p:cNvPr id="10" name="кошка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42" r="-17562"/>
          <a:stretch>
            <a:fillRect/>
          </a:stretch>
        </p:blipFill>
        <p:spPr>
          <a:xfrm>
            <a:off x="83820" y="2516505"/>
            <a:ext cx="2815590" cy="280098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D1175D-0FD2-68BF-CF08-A1D4F4A8E306}"/>
              </a:ext>
            </a:extLst>
          </p:cNvPr>
          <p:cNvGrpSpPr/>
          <p:nvPr/>
        </p:nvGrpSpPr>
        <p:grpSpPr>
          <a:xfrm>
            <a:off x="8989558" y="1853008"/>
            <a:ext cx="1426588" cy="1361335"/>
            <a:chOff x="8989558" y="1853008"/>
            <a:chExt cx="1426588" cy="136133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989558" y="1854817"/>
              <a:ext cx="1426588" cy="135952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зажигал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9BCD35-72E1-771A-A898-B642D9B8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430" y="1853008"/>
              <a:ext cx="1291345" cy="129134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B17B1E-490B-B3CA-74CD-A89BE4B40189}"/>
              </a:ext>
            </a:extLst>
          </p:cNvPr>
          <p:cNvGrpSpPr/>
          <p:nvPr/>
        </p:nvGrpSpPr>
        <p:grpSpPr>
          <a:xfrm>
            <a:off x="5956192" y="4620903"/>
            <a:ext cx="1426588" cy="1359526"/>
            <a:chOff x="5956192" y="4620903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956192" y="4620903"/>
              <a:ext cx="1426588" cy="1359526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8DBDEA0E-FCED-9E2F-A56B-9AF0FD16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29" y="4712447"/>
              <a:ext cx="1086225" cy="1086225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97F470-8FBB-C0EB-2AD6-777365278D3A}"/>
              </a:ext>
            </a:extLst>
          </p:cNvPr>
          <p:cNvGrpSpPr/>
          <p:nvPr/>
        </p:nvGrpSpPr>
        <p:grpSpPr>
          <a:xfrm>
            <a:off x="2875256" y="313785"/>
            <a:ext cx="1463104" cy="1454953"/>
            <a:chOff x="2875256" y="313785"/>
            <a:chExt cx="1463104" cy="1454953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875256" y="40921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ADC002B6-2D63-8354-1B0C-53EDF499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093" y="313785"/>
              <a:ext cx="1426267" cy="1426267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18" y="812342"/>
            <a:ext cx="4487172" cy="4487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D9BD753-0299-497E-9ED8-CBD84508DC13}"/>
</file>

<file path=customXml/itemProps2.xml><?xml version="1.0" encoding="utf-8"?>
<ds:datastoreItem xmlns:ds="http://schemas.openxmlformats.org/officeDocument/2006/customXml" ds:itemID="{ED8E2DC6-9DE0-43C2-BCC8-9CFA11866058}"/>
</file>

<file path=customXml/itemProps3.xml><?xml version="1.0" encoding="utf-8"?>
<ds:datastoreItem xmlns:ds="http://schemas.openxmlformats.org/officeDocument/2006/customXml" ds:itemID="{F7462F3C-4F3F-492F-BE59-C9858E6924C8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2024-04-15T06:23:00Z</dcterms:created>
  <dcterms:modified xsi:type="dcterms:W3CDTF">2024-11-13T10:41:18Z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