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1.wav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-2462" b="2462"/>
          <a:stretch>
            <a:fillRect/>
          </a:stretch>
        </p:blipFill>
        <p:spPr>
          <a:xfrm>
            <a:off x="7869555" y="3206750"/>
            <a:ext cx="3576320" cy="357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