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EBA"/>
    <a:srgbClr val="F6B0B8"/>
    <a:srgbClr val="939CEF"/>
    <a:srgbClr val="FF66FF"/>
    <a:srgbClr val="F10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98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1" Type="http://schemas.openxmlformats.org/officeDocument/2006/relationships/slideLayout" Target="../slideLayouts/slideLayout1.xml"/><Relationship Id="rId20" Type="http://schemas.openxmlformats.org/officeDocument/2006/relationships/audio" Target="../media/audio2.wav"/><Relationship Id="rId2" Type="http://schemas.openxmlformats.org/officeDocument/2006/relationships/image" Target="../media/image2.png"/><Relationship Id="rId19" Type="http://schemas.openxmlformats.org/officeDocument/2006/relationships/audio" Target="../media/audio1.wav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6"/>
            <a:ext cx="12192000" cy="6872292"/>
          </a:xfrm>
          <a:prstGeom prst="rect">
            <a:avLst/>
          </a:prstGeom>
        </p:spPr>
      </p:pic>
      <p:pic>
        <p:nvPicPr>
          <p:cNvPr id="3" name="Барби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94" r="-42327" b="1182"/>
          <a:stretch>
            <a:fillRect/>
          </a:stretch>
        </p:blipFill>
        <p:spPr>
          <a:xfrm>
            <a:off x="440055" y="1303655"/>
            <a:ext cx="4244340" cy="4244340"/>
          </a:xfrm>
          <a:prstGeom prst="rect">
            <a:avLst/>
          </a:prstGeom>
        </p:spPr>
      </p:pic>
      <p:pic>
        <p:nvPicPr>
          <p:cNvPr id="5" name="Рамк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450" y="-440393"/>
            <a:ext cx="7384634" cy="7384634"/>
          </a:xfrm>
          <a:prstGeom prst="rect">
            <a:avLst/>
          </a:prstGeom>
        </p:spPr>
      </p:pic>
      <p:grpSp>
        <p:nvGrpSpPr>
          <p:cNvPr id="28" name="Сад"/>
          <p:cNvGrpSpPr/>
          <p:nvPr/>
        </p:nvGrpSpPr>
        <p:grpSpPr>
          <a:xfrm>
            <a:off x="5826501" y="1378475"/>
            <a:ext cx="3739580" cy="4056024"/>
            <a:chOff x="1890549" y="978304"/>
            <a:chExt cx="3737283" cy="439895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978304"/>
              <a:ext cx="3737283" cy="37372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3022521"/>
              <a:ext cx="1841710" cy="184171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332" y="2528137"/>
              <a:ext cx="2849122" cy="284912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893" y="3336134"/>
              <a:ext cx="1690837" cy="1690837"/>
            </a:xfrm>
            <a:prstGeom prst="rect">
              <a:avLst/>
            </a:prstGeom>
          </p:spPr>
        </p:pic>
      </p:grpSp>
      <p:pic>
        <p:nvPicPr>
          <p:cNvPr id="65" name="Сала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95" y="1303707"/>
            <a:ext cx="3792723" cy="3792723"/>
          </a:xfrm>
          <a:prstGeom prst="rect">
            <a:avLst/>
          </a:prstGeom>
        </p:spPr>
      </p:pic>
      <p:pic>
        <p:nvPicPr>
          <p:cNvPr id="40" name="Самолё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791">
            <a:off x="5777536" y="1554350"/>
            <a:ext cx="3439504" cy="3439504"/>
          </a:xfrm>
          <a:prstGeom prst="rect">
            <a:avLst/>
          </a:prstGeom>
        </p:spPr>
      </p:pic>
      <p:pic>
        <p:nvPicPr>
          <p:cNvPr id="8" name="Солнц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85" y="1220590"/>
            <a:ext cx="4209053" cy="4209053"/>
          </a:xfrm>
          <a:prstGeom prst="rect">
            <a:avLst/>
          </a:prstGeom>
        </p:spPr>
      </p:pic>
      <p:pic>
        <p:nvPicPr>
          <p:cNvPr id="32" name="Соба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07" y="1284394"/>
            <a:ext cx="2891067" cy="4066556"/>
          </a:xfrm>
          <a:prstGeom prst="rect">
            <a:avLst/>
          </a:prstGeom>
        </p:spPr>
      </p:pic>
      <p:pic>
        <p:nvPicPr>
          <p:cNvPr id="56" name="Сок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05" y="1629746"/>
            <a:ext cx="2128108" cy="3469016"/>
          </a:xfrm>
          <a:prstGeom prst="rect">
            <a:avLst/>
          </a:prstGeom>
        </p:spPr>
      </p:pic>
      <p:pic>
        <p:nvPicPr>
          <p:cNvPr id="63" name="Соты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71" y="1863823"/>
            <a:ext cx="3222770" cy="2247127"/>
          </a:xfrm>
          <a:prstGeom prst="rect">
            <a:avLst/>
          </a:prstGeom>
        </p:spPr>
      </p:pic>
      <p:pic>
        <p:nvPicPr>
          <p:cNvPr id="58" name="Сосиски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97" y="1622401"/>
            <a:ext cx="3441116" cy="3132118"/>
          </a:xfrm>
          <a:prstGeom prst="rect">
            <a:avLst/>
          </a:prstGeom>
        </p:spPr>
      </p:pic>
      <p:pic>
        <p:nvPicPr>
          <p:cNvPr id="44" name="Сумка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02" y="1432817"/>
            <a:ext cx="3739580" cy="3739580"/>
          </a:xfrm>
          <a:prstGeom prst="rect">
            <a:avLst/>
          </a:prstGeom>
        </p:spPr>
      </p:pic>
      <p:pic>
        <p:nvPicPr>
          <p:cNvPr id="49" name="Сыр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2922">
            <a:off x="5819099" y="2264734"/>
            <a:ext cx="3473527" cy="1987180"/>
          </a:xfrm>
          <a:prstGeom prst="rect">
            <a:avLst/>
          </a:prstGeom>
        </p:spPr>
      </p:pic>
      <p:pic>
        <p:nvPicPr>
          <p:cNvPr id="60" name="Google Shape;84;p1"/>
          <p:cNvPicPr preferRelativeResize="0"/>
          <p:nvPr/>
        </p:nvPicPr>
        <p:blipFill rotWithShape="1">
          <a:blip r:embed="rId17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2"/>
          <a:stretch>
            <a:fillRect/>
          </a:stretch>
        </p:blipFill>
        <p:spPr>
          <a:xfrm>
            <a:off x="5857750" y="1296719"/>
            <a:ext cx="3287861" cy="3954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7450D2C-3640-4A0D-BD90-0C4CE74CA387}"/>
</file>

<file path=customXml/itemProps2.xml><?xml version="1.0" encoding="utf-8"?>
<ds:datastoreItem xmlns:ds="http://schemas.openxmlformats.org/officeDocument/2006/customXml" ds:itemID="{175E843B-7FB2-4FB6-9651-DF78C61C85BE}"/>
</file>

<file path=customXml/itemProps3.xml><?xml version="1.0" encoding="utf-8"?>
<ds:datastoreItem xmlns:ds="http://schemas.openxmlformats.org/officeDocument/2006/customXml" ds:itemID="{E7505D26-C105-447A-AD0A-276E47BC3F4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13</cp:revision>
  <dcterms:created xsi:type="dcterms:W3CDTF">2024-04-04T14:54:00Z</dcterms:created>
  <dcterms:modified xsi:type="dcterms:W3CDTF">2024-07-08T10:50:22Z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27F9FEDB86D64600BF30B343DDD24898_12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