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DC5C396-FDD1-4E7A-AC53-2BFAC5A269A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585" y="3276600"/>
            <a:ext cx="3120006" cy="324135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