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796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microsoft.com/office/2007/relationships/hdphoto" Target="../media/hdphoto4.wdp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279916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23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A48443-441B-FC49-DA31-62284BF0744C}"/>
              </a:ext>
            </a:extLst>
          </p:cNvPr>
          <p:cNvSpPr txBox="1"/>
          <p:nvPr/>
        </p:nvSpPr>
        <p:spPr>
          <a:xfrm>
            <a:off x="7001402" y="656069"/>
            <a:ext cx="4478742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300" b="1" dirty="0">
                <a:latin typeface="Comic Sans MS" panose="030F0702030302020204" pitchFamily="66" charset="0"/>
              </a:rPr>
              <a:t>Wachlarz</a:t>
            </a:r>
            <a:r>
              <a:rPr lang="ru-RU" sz="2300" b="1" dirty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pl-PL" sz="2300" dirty="0">
                <a:latin typeface="Comic Sans MS" panose="030F0702030302020204" pitchFamily="66" charset="0"/>
              </a:rPr>
              <a:t>Unieś szeroki, rozluźniony język i przyłóż go do wałka dziąsłowego – tuż za górnymi zębami. Przytrzymaj język w tej pozycji przez 10 sekund.</a:t>
            </a:r>
            <a:endParaRPr lang="ru-RU" sz="23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Изображение выглядит как Зуб, человек, губ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3876B2-0653-B4C3-27E0-360CAF75BC1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t="2642" r="7744" b="3424"/>
          <a:stretch/>
        </p:blipFill>
        <p:spPr>
          <a:xfrm>
            <a:off x="811802" y="830535"/>
            <a:ext cx="4597416" cy="438780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F363A-35DA-F476-9AD9-FBF2E28AC3F6}"/>
              </a:ext>
            </a:extLst>
          </p:cNvPr>
          <p:cNvSpPr txBox="1"/>
          <p:nvPr/>
        </p:nvSpPr>
        <p:spPr>
          <a:xfrm>
            <a:off x="7040666" y="643003"/>
            <a:ext cx="4478742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300" b="1" dirty="0" err="1">
                <a:latin typeface="Comic Sans MS" panose="030F0702030302020204" pitchFamily="66" charset="0"/>
              </a:rPr>
              <a:t>Myjemy</a:t>
            </a:r>
            <a:r>
              <a:rPr lang="en-US" sz="2300" b="1" dirty="0"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latin typeface="Comic Sans MS" panose="030F0702030302020204" pitchFamily="66" charset="0"/>
              </a:rPr>
              <a:t>górne</a:t>
            </a:r>
            <a:r>
              <a:rPr lang="en-US" sz="2300" b="1" dirty="0"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latin typeface="Comic Sans MS" panose="030F0702030302020204" pitchFamily="66" charset="0"/>
              </a:rPr>
              <a:t>zęby</a:t>
            </a:r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en-US" sz="2300" dirty="0">
                <a:latin typeface="Comic Sans MS" panose="030F0702030302020204" pitchFamily="66" charset="0"/>
              </a:rPr>
              <a:t>S</a:t>
            </a:r>
            <a:r>
              <a:rPr lang="pl-PL" sz="2300" dirty="0">
                <a:latin typeface="Comic Sans MS" panose="030F0702030302020204" pitchFamily="66" charset="0"/>
              </a:rPr>
              <a:t>tarannie czubkiem języka czyścimy każdego zęba u góry (powolne ruchu, każdego zęba czyścimy jakby pędzelkiem góra-dół)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7D60A3-2E20-F7DC-0D4D-9B4D6FB5312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1" t="1911" r="6940" b="2682"/>
          <a:stretch/>
        </p:blipFill>
        <p:spPr>
          <a:xfrm>
            <a:off x="908394" y="979397"/>
            <a:ext cx="4435927" cy="4231074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837851" y="754972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7049958" y="678162"/>
            <a:ext cx="4478742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300" b="1" dirty="0" err="1">
                <a:latin typeface="Comic Sans MS" panose="030F0702030302020204" pitchFamily="66" charset="0"/>
              </a:rPr>
              <a:t>Filiżanka</a:t>
            </a:r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en-US" sz="2300" dirty="0">
                <a:latin typeface="Comic Sans MS" panose="030F0702030302020204" pitchFamily="66" charset="0"/>
              </a:rPr>
              <a:t>U</a:t>
            </a:r>
            <a:r>
              <a:rPr lang="pl-PL" sz="2300" dirty="0">
                <a:latin typeface="Comic Sans MS" panose="030F0702030302020204" pitchFamily="66" charset="0"/>
              </a:rPr>
              <a:t>nosimy czubek języka, oraz boki, tworzymy miseczkę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5B9BBE-5B57-9F96-60CE-366D8AB080B1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0" t="3086" r="7484" b="4685"/>
          <a:stretch/>
        </p:blipFill>
        <p:spPr>
          <a:xfrm>
            <a:off x="936288" y="788431"/>
            <a:ext cx="4508273" cy="435491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EE60D3-E3D9-E139-37D3-1425F0378154}"/>
              </a:ext>
            </a:extLst>
          </p:cNvPr>
          <p:cNvSpPr txBox="1"/>
          <p:nvPr/>
        </p:nvSpPr>
        <p:spPr>
          <a:xfrm>
            <a:off x="7008391" y="652078"/>
            <a:ext cx="4478742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300" b="1" dirty="0" err="1">
                <a:latin typeface="Comic Sans MS" panose="030F0702030302020204" pitchFamily="66" charset="0"/>
              </a:rPr>
              <a:t>Malarz</a:t>
            </a:r>
            <a:r>
              <a:rPr lang="ru-RU" sz="2300" b="1" dirty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300" dirty="0">
                <a:latin typeface="Comic Sans MS" panose="030F0702030302020204" pitchFamily="66" charset="0"/>
              </a:rPr>
              <a:t>C</a:t>
            </a:r>
            <a:r>
              <a:rPr lang="pl-PL" sz="2300" dirty="0">
                <a:latin typeface="Comic Sans MS" panose="030F0702030302020204" pitchFamily="66" charset="0"/>
              </a:rPr>
              <a:t>zubkiem języka malujemy podniebienie (od wałka dziąsłowego, do podniebienia miękkiego i wracamy)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7" y="25240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  <p:bldP spid="18" grpId="0"/>
      <p:bldP spid="18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79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30</cp:revision>
  <dcterms:created xsi:type="dcterms:W3CDTF">2024-05-03T09:09:01Z</dcterms:created>
  <dcterms:modified xsi:type="dcterms:W3CDTF">2025-07-03T14:32:10Z</dcterms:modified>
</cp:coreProperties>
</file>