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18" name="Персонаж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325" y="2009140"/>
            <a:ext cx="2860675" cy="286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11FC59-1278-430A-B558-6350562FB9C2}"/>
</file>

<file path=customXml/itemProps2.xml><?xml version="1.0" encoding="utf-8"?>
<ds:datastoreItem xmlns:ds="http://schemas.openxmlformats.org/officeDocument/2006/customXml" ds:itemID="{D1508B64-ABB7-4B3B-9FED-1F8788470583}"/>
</file>

<file path=customXml/itemProps3.xml><?xml version="1.0" encoding="utf-8"?>
<ds:datastoreItem xmlns:ds="http://schemas.openxmlformats.org/officeDocument/2006/customXml" ds:itemID="{6B8D9C2C-1188-4AEC-AEC4-797FDBD4BEF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