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ru-K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28"/>
  </p:normalViewPr>
  <p:slideViewPr>
    <p:cSldViewPr snapToGrid="0" showGuides="1">
      <p:cViewPr varScale="1">
        <p:scale>
          <a:sx n="74" d="100"/>
          <a:sy n="74" d="100"/>
        </p:scale>
        <p:origin x="176" y="60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5F3723C-03E6-30D1-F530-BA289BF8774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DFD092DD-35EF-1BB0-0B1E-3C7E77B62DC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ru-KZ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EE3C1C6-FF45-8E06-AB71-233736EAC1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8B6A1E-6144-9442-9CBD-82667E91C89B}" type="datetimeFigureOut">
              <a:rPr lang="ru-KZ" smtClean="0"/>
              <a:t>24.08.2024</a:t>
            </a:fld>
            <a:endParaRPr lang="ru-KZ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F9FE861-406A-6D49-728D-12AC042E20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C9F8A6A3-0EA0-C3A7-1410-C189747277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F59450-ADAC-434A-BB16-DF334D5A09DF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12098944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AFD84BB-5AC8-6956-AB76-2E87B632AD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5319DF9A-6E81-05AF-E04B-4DE87C459CE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AE8AFBB-3067-1C38-6B76-8DDF2DFE5C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8B6A1E-6144-9442-9CBD-82667E91C89B}" type="datetimeFigureOut">
              <a:rPr lang="ru-KZ" smtClean="0"/>
              <a:t>24.08.2024</a:t>
            </a:fld>
            <a:endParaRPr lang="ru-KZ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966C942C-5392-ADC8-5AC6-CB91494A2C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994F5AD-5EB0-92F8-97B9-4B4B094491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F59450-ADAC-434A-BB16-DF334D5A09DF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36320695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B95B3932-02F4-3C79-D968-96D2EB9BB34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D6FF14DC-55C9-C406-E0A2-9763DBD8F55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8A2FA20-7FD6-C9D8-CACF-A4B19893B3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8B6A1E-6144-9442-9CBD-82667E91C89B}" type="datetimeFigureOut">
              <a:rPr lang="ru-KZ" smtClean="0"/>
              <a:t>24.08.2024</a:t>
            </a:fld>
            <a:endParaRPr lang="ru-KZ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2DB54CC-4F88-3C17-88FC-D57C87A3EA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C829091-E94A-B479-C15E-68F45674DB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F59450-ADAC-434A-BB16-DF334D5A09DF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17289158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32CD29B-CC40-A8D4-9C47-034243D5F0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6F0FFDB-FBF2-90FB-0A4D-C8B0280FD2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3F121E7-C2B6-02F9-6BFE-8006B2C464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8B6A1E-6144-9442-9CBD-82667E91C89B}" type="datetimeFigureOut">
              <a:rPr lang="ru-KZ" smtClean="0"/>
              <a:t>24.08.2024</a:t>
            </a:fld>
            <a:endParaRPr lang="ru-KZ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55342522-F9D8-6609-CBDC-0D36FD8742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8DB8F30-45D4-C385-994D-558ABDF7D7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F59450-ADAC-434A-BB16-DF334D5A09DF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21490078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9ADF384-5103-4458-957F-BEE9F745AB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0184A9D2-9B6E-70EA-8C1E-435E3E44C3B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58BFA0D3-CBA2-122E-76AB-7968E4699B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8B6A1E-6144-9442-9CBD-82667E91C89B}" type="datetimeFigureOut">
              <a:rPr lang="ru-KZ" smtClean="0"/>
              <a:t>24.08.2024</a:t>
            </a:fld>
            <a:endParaRPr lang="ru-KZ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C6522826-1379-A629-A15A-9BA4B977A7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36DF9A2-0F45-A9DB-ED9F-B7E79968CF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F59450-ADAC-434A-BB16-DF334D5A09DF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2707010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E3051C7-4C7A-88EA-6E92-74BACDA4C7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D301AFB-C941-BD2D-36F6-409A3D3774F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82279E3D-31FE-03C6-0E92-1A60BE74138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9F3A41F1-873C-D1D4-06D8-D75EF61005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8B6A1E-6144-9442-9CBD-82667E91C89B}" type="datetimeFigureOut">
              <a:rPr lang="ru-KZ" smtClean="0"/>
              <a:t>24.08.2024</a:t>
            </a:fld>
            <a:endParaRPr lang="ru-KZ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3C65CD7A-BC93-E56D-BD32-B84ADC65F5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E77B89F9-DE50-8F6D-C0EB-7AE5A6E553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F59450-ADAC-434A-BB16-DF334D5A09DF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2523389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49425FF-9762-15C7-FDA7-D29634C4C2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3E12A3F0-9254-2E46-C803-B2066CDB7D8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C3EF2E86-F3C7-974A-47F4-C5EB5489831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84E22D3A-CC3E-4488-6BA3-F9DBFC237B3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ABF3C833-90A1-A5A2-13DC-FEAA4DB1F61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6822D724-FEA0-68DD-44DD-7B0921ED0B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8B6A1E-6144-9442-9CBD-82667E91C89B}" type="datetimeFigureOut">
              <a:rPr lang="ru-KZ" smtClean="0"/>
              <a:t>24.08.2024</a:t>
            </a:fld>
            <a:endParaRPr lang="ru-KZ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B2A641B6-83A6-9C61-8B84-0060F9861F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7F0012AA-1779-DD36-0163-F2C67E53AD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F59450-ADAC-434A-BB16-DF334D5A09DF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19864210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51DB300-55ED-1460-CFD8-815A050192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744CE8D2-4D95-BF5E-A3F5-477A30EA3A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8B6A1E-6144-9442-9CBD-82667E91C89B}" type="datetimeFigureOut">
              <a:rPr lang="ru-KZ" smtClean="0"/>
              <a:t>24.08.2024</a:t>
            </a:fld>
            <a:endParaRPr lang="ru-KZ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26626D52-C449-C5B9-F496-6BA684D1EE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D1F9145D-3AE3-9BED-8A35-F6B8FFA097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F59450-ADAC-434A-BB16-DF334D5A09DF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9983555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B2346602-9E0A-0254-04BA-A1BE89108A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8B6A1E-6144-9442-9CBD-82667E91C89B}" type="datetimeFigureOut">
              <a:rPr lang="ru-KZ" smtClean="0"/>
              <a:t>24.08.2024</a:t>
            </a:fld>
            <a:endParaRPr lang="ru-KZ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085CEAB8-91D0-F19C-9D2A-BF07E1141A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F24D59AE-3C4A-0979-768A-996E2E365D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F59450-ADAC-434A-BB16-DF334D5A09DF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22854278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42249FF-C0A4-AB98-F791-910D0B616E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2BB23F2-82F4-4ABD-4DB5-03C61F1FEA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BA5C0FDB-90D0-BBD3-F642-ED61356CC67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F60855D4-B707-FB17-35B1-00A72A6998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8B6A1E-6144-9442-9CBD-82667E91C89B}" type="datetimeFigureOut">
              <a:rPr lang="ru-KZ" smtClean="0"/>
              <a:t>24.08.2024</a:t>
            </a:fld>
            <a:endParaRPr lang="ru-KZ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3FB37AD4-9733-5C12-39B4-52AAF957C4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21ED48B0-9C4E-8B36-0354-F095BB8799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F59450-ADAC-434A-BB16-DF334D5A09DF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23097907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747064E-98EE-6BB4-BB81-FCA7B82180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B1F1E54D-4FB1-8E85-D115-C4A96A8EA42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KZ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FC6305E6-671B-8E03-C9FE-398000EC795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A5781D5B-5B88-091D-2F37-5808663EB2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8B6A1E-6144-9442-9CBD-82667E91C89B}" type="datetimeFigureOut">
              <a:rPr lang="ru-KZ" smtClean="0"/>
              <a:t>24.08.2024</a:t>
            </a:fld>
            <a:endParaRPr lang="ru-KZ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7708C94A-33D1-D0FF-6CF8-F2F519DB7A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0432FFA5-8566-DDC8-AD80-0EF87E1F2D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F59450-ADAC-434A-BB16-DF334D5A09DF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8330990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A38DDF4-523E-2FEE-762E-B3D7FC77EA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58A3EFF9-B333-31A4-3D04-97C4EE80EF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0A5160B-D825-8724-C576-7978D874EA3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58B6A1E-6144-9442-9CBD-82667E91C89B}" type="datetimeFigureOut">
              <a:rPr lang="ru-KZ" smtClean="0"/>
              <a:t>24.08.2024</a:t>
            </a:fld>
            <a:endParaRPr lang="ru-KZ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A42828A-EC7B-759E-787F-EB7060BDC0C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ru-KZ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7F9324F5-4E51-1D6F-581C-911AC934806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EF59450-ADAC-434A-BB16-DF334D5A09DF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41124570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K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1.xml"/><Relationship Id="rId1" Type="http://schemas.openxmlformats.org/officeDocument/2006/relationships/video" Target="https://www.youtube.com/embed/vre4MVRIq4k?feature=oembed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Мультимедиа в Интернете 3" descr="Детские песни Сина и Ло - Зарядка - Развивающие мультфильмы для детей">
            <a:hlinkClick r:id="" action="ppaction://media"/>
            <a:extLst>
              <a:ext uri="{FF2B5EF4-FFF2-40B4-BE49-F238E27FC236}">
                <a16:creationId xmlns:a16="http://schemas.microsoft.com/office/drawing/2014/main" id="{A75956D3-6498-1C51-C277-86B4908FDE37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884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63090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4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Стандартная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Macintosh PowerPoint</Application>
  <PresentationFormat>Широкоэкранный</PresentationFormat>
  <Paragraphs>0</Paragraphs>
  <Slides>1</Slides>
  <Notes>0</Notes>
  <HiddenSlides>0</HiddenSlides>
  <MMClips>1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Тема Office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Лия Добровольская</dc:creator>
  <cp:lastModifiedBy>Лия Добровольская</cp:lastModifiedBy>
  <cp:revision>1</cp:revision>
  <dcterms:created xsi:type="dcterms:W3CDTF">2024-08-24T11:49:07Z</dcterms:created>
  <dcterms:modified xsi:type="dcterms:W3CDTF">2024-08-24T11:50:06Z</dcterms:modified>
</cp:coreProperties>
</file>