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48" y="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audio" Target="../media/audio3.wav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47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6759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046135" y="242348"/>
              <a:ext cx="5896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Домашние животные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1898650"/>
            <a:ext cx="3731895" cy="373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2024-04-21T15:30:00Z</dcterms:created>
  <dcterms:modified xsi:type="dcterms:W3CDTF">2024-06-10T11:03:52Z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</Properties>
</file>