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4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3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1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4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5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0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7AA-C4FF-4B4E-BB63-1713025D0E85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6FAB3-E7BC-4ABB-828A-1981ACAA5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5.mp3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audio" Target="NULL" TargetMode="External"/><Relationship Id="rId21" Type="http://schemas.openxmlformats.org/officeDocument/2006/relationships/image" Target="../media/image11.png"/><Relationship Id="rId7" Type="http://schemas.openxmlformats.org/officeDocument/2006/relationships/audio" Target="../media/media4.mp3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5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microsoft.com/office/2007/relationships/hdphoto" Target="../media/hdphoto1.wdp"/><Relationship Id="rId1" Type="http://schemas.microsoft.com/office/2007/relationships/media" Target="../media/media1.mp3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24" Type="http://schemas.microsoft.com/office/2007/relationships/hdphoto" Target="../media/hdphoto3.wdp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23" Type="http://schemas.openxmlformats.org/officeDocument/2006/relationships/image" Target="../media/image12.png"/><Relationship Id="rId10" Type="http://schemas.openxmlformats.org/officeDocument/2006/relationships/image" Target="../media/image1.png"/><Relationship Id="rId19" Type="http://schemas.openxmlformats.org/officeDocument/2006/relationships/image" Target="../media/image10.png"/><Relationship Id="rId4" Type="http://schemas.microsoft.com/office/2007/relationships/media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Relationship Id="rId22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428" y="0"/>
            <a:ext cx="12360428" cy="69272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758" y="2793064"/>
            <a:ext cx="1525873" cy="15258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749">
            <a:off x="4231356" y="2678838"/>
            <a:ext cx="2009344" cy="2009344"/>
          </a:xfrm>
          <a:prstGeom prst="rect">
            <a:avLst/>
          </a:prstGeom>
        </p:spPr>
      </p:pic>
      <p:pic>
        <p:nvPicPr>
          <p:cNvPr id="11" name="detskiy-beguschiy-zvuk-432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3271" y="4429919"/>
            <a:ext cx="572269" cy="523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00" y="4860533"/>
            <a:ext cx="2098515" cy="20985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1629" y="4632593"/>
            <a:ext cx="1964057" cy="19640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12"/>
          <a:stretch/>
        </p:blipFill>
        <p:spPr>
          <a:xfrm rot="21381497">
            <a:off x="1306583" y="2742857"/>
            <a:ext cx="2615330" cy="211372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089" y="3784905"/>
            <a:ext cx="3237565" cy="32375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487" y="4443362"/>
            <a:ext cx="1817630" cy="1817630"/>
          </a:xfrm>
          <a:prstGeom prst="rect">
            <a:avLst/>
          </a:prstGeom>
          <a:effectLst>
            <a:glow rad="58888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734">
            <a:off x="5436733" y="4828704"/>
            <a:ext cx="1128226" cy="1128226"/>
          </a:xfrm>
          <a:prstGeom prst="rect">
            <a:avLst/>
          </a:prstGeom>
          <a:effectLst>
            <a:glow rad="108507">
              <a:schemeClr val="bg1"/>
            </a:glow>
          </a:effectLst>
        </p:spPr>
      </p:pic>
      <p:pic>
        <p:nvPicPr>
          <p:cNvPr id="23" name="zvukovoy-effekt-legkih-plastikovyih-igrushek-padayuschih-na-mramornyiy-pol-4007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01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9434" y="3480720"/>
            <a:ext cx="648368" cy="648368"/>
          </a:xfrm>
          <a:prstGeom prst="rect">
            <a:avLst/>
          </a:prstGeom>
        </p:spPr>
      </p:pic>
      <p:pic>
        <p:nvPicPr>
          <p:cNvPr id="25" name="perelistyivanie-stranits-3845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end="8066.06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06064" y="2724492"/>
            <a:ext cx="552132" cy="5521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6" y="2687074"/>
            <a:ext cx="1289626" cy="1289626"/>
          </a:xfrm>
          <a:prstGeom prst="rect">
            <a:avLst/>
          </a:prstGeom>
          <a:effectLst>
            <a:glow rad="119102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53" y="3116498"/>
            <a:ext cx="1336815" cy="1336815"/>
          </a:xfrm>
          <a:prstGeom prst="rect">
            <a:avLst/>
          </a:prstGeom>
          <a:effectLst>
            <a:glow rad="57481">
              <a:schemeClr val="bg1"/>
            </a:glow>
          </a:effectLst>
        </p:spPr>
      </p:pic>
      <p:pic>
        <p:nvPicPr>
          <p:cNvPr id="31" name="1afcb704b5cfa9f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75106" y="1903700"/>
            <a:ext cx="648368" cy="648368"/>
          </a:xfrm>
          <a:prstGeom prst="rect">
            <a:avLst/>
          </a:prstGeom>
        </p:spPr>
      </p:pic>
      <p:pic>
        <p:nvPicPr>
          <p:cNvPr id="32" name="poliv-rasteniy-iz-leyki-265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8">
                  <p14:trim st="12240" end="3086.312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6500" y="957661"/>
            <a:ext cx="600242" cy="6002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54" y="145801"/>
            <a:ext cx="1136130" cy="98315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747" y="1658168"/>
            <a:ext cx="3611110" cy="367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2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1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5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3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6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11</cp:revision>
  <dcterms:created xsi:type="dcterms:W3CDTF">2024-11-30T10:27:02Z</dcterms:created>
  <dcterms:modified xsi:type="dcterms:W3CDTF">2024-12-01T19:05:15Z</dcterms:modified>
</cp:coreProperties>
</file>