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EDD0DA-8FF8-9212-27FD-B2046B8B0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" r="321"/>
          <a:stretch/>
        </p:blipFill>
        <p:spPr>
          <a:xfrm>
            <a:off x="26926" y="1614974"/>
            <a:ext cx="3438577" cy="34226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