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EFFFDFF-C2CD-4135-BFC2-CBDDBB51D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85" y="2920849"/>
            <a:ext cx="3277380" cy="327738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C311658-DFD8-42CF-AB2B-D6D14216FCA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