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25" autoAdjust="0"/>
  </p:normalViewPr>
  <p:slideViewPr>
    <p:cSldViewPr snapToGrid="0" showGuides="1">
      <p:cViewPr varScale="1">
        <p:scale>
          <a:sx n="101" d="100"/>
          <a:sy n="101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76476C8-7D2A-BD72-0163-44A295493ACB}"/>
              </a:ext>
            </a:extLst>
          </p:cNvPr>
          <p:cNvGrpSpPr/>
          <p:nvPr/>
        </p:nvGrpSpPr>
        <p:grpSpPr>
          <a:xfrm>
            <a:off x="2281936" y="688316"/>
            <a:ext cx="7855542" cy="1930560"/>
            <a:chOff x="2281936" y="688316"/>
            <a:chExt cx="7855542" cy="1930560"/>
          </a:xfrm>
        </p:grpSpPr>
        <p:pic>
          <p:nvPicPr>
            <p:cNvPr id="4" name="Рисунок 3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B7552E-0A46-8C6C-F4D8-2E03E889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918" y="688316"/>
              <a:ext cx="1930560" cy="1930560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0EA0B8-6936-585E-432D-D58F387BC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737" y="898533"/>
              <a:ext cx="1219200" cy="121920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83A6D8-D62D-1A8D-2714-811441BBB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190" y="900400"/>
              <a:ext cx="1276350" cy="127635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29A6C4-598F-B516-9298-8D26B704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649" y="695553"/>
              <a:ext cx="1638300" cy="1638300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1A6299-35A3-878B-2C72-404BC67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208" y="836404"/>
              <a:ext cx="1404343" cy="14043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F89CA3F-E51B-141E-0471-08FEC2CF9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936" y="826598"/>
              <a:ext cx="1404342" cy="140434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695E1DD-3746-58E3-A64A-E67E5BB4A8A5}"/>
              </a:ext>
            </a:extLst>
          </p:cNvPr>
          <p:cNvGrpSpPr/>
          <p:nvPr/>
        </p:nvGrpSpPr>
        <p:grpSpPr>
          <a:xfrm>
            <a:off x="636034" y="3443636"/>
            <a:ext cx="4674187" cy="1243867"/>
            <a:chOff x="636034" y="3443636"/>
            <a:chExt cx="4674187" cy="1243867"/>
          </a:xfrm>
        </p:grpSpPr>
        <p:pic>
          <p:nvPicPr>
            <p:cNvPr id="3" name="Рисунок 2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7749C8-E45B-C074-4237-63B7A40CF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94123" y="3487034"/>
              <a:ext cx="1200468" cy="120046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" name="Рисунок 5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7BB24C-BC24-0AD3-202E-593A0C0F1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2093" y="3617774"/>
              <a:ext cx="758128" cy="75812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FDEB4D-4D52-42A3-62E0-660F8336B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2349" y="3595121"/>
              <a:ext cx="793665" cy="79366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" name="Рисунок 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575F2C-81CE-8A8C-08FF-C5779B41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288" y="3443636"/>
              <a:ext cx="1018734" cy="1018735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4A1D1C-FA23-CF48-605A-953A189B4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8793" y="3560210"/>
              <a:ext cx="873254" cy="87325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713461F-DD9A-155E-0F4E-C48C92F1B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02951" flipH="1">
              <a:off x="636034" y="3620123"/>
              <a:ext cx="873253" cy="873254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85B5AE4-B457-D404-0FAD-F07F5F04BC53}"/>
              </a:ext>
            </a:extLst>
          </p:cNvPr>
          <p:cNvGrpSpPr/>
          <p:nvPr/>
        </p:nvGrpSpPr>
        <p:grpSpPr>
          <a:xfrm>
            <a:off x="697977" y="4979819"/>
            <a:ext cx="4838466" cy="1218597"/>
            <a:chOff x="697977" y="3259038"/>
            <a:chExt cx="4838466" cy="1218597"/>
          </a:xfrm>
        </p:grpSpPr>
        <p:pic>
          <p:nvPicPr>
            <p:cNvPr id="15" name="Рисунок 14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C3D1B6-2E8F-77D5-D03F-18817452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04855" flipH="1">
              <a:off x="4335975" y="3259038"/>
              <a:ext cx="1200468" cy="1200469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079397-61B9-DFEC-58A2-25745C7D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47711" y="3586279"/>
              <a:ext cx="758128" cy="7581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3" name="Рисунок 2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57D7F9-C03A-C2E4-7A28-61885346E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9173" flipH="1">
              <a:off x="2938275" y="3586279"/>
              <a:ext cx="793665" cy="793665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435BD5-0FC9-5DFE-F0B0-DBD99CF01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3287" y="3458900"/>
              <a:ext cx="1018734" cy="1018735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F7E607-6070-27CE-BA10-394F330C8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8905" y="3546485"/>
              <a:ext cx="873254" cy="87325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3EFA21C-D986-7614-8069-545AEC9E6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977" y="3601462"/>
              <a:ext cx="873253" cy="8732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D98AE9E-A6E7-BC56-E97D-E5D271C3F59B}"/>
              </a:ext>
            </a:extLst>
          </p:cNvPr>
          <p:cNvGrpSpPr/>
          <p:nvPr/>
        </p:nvGrpSpPr>
        <p:grpSpPr>
          <a:xfrm>
            <a:off x="6531401" y="3391104"/>
            <a:ext cx="4989544" cy="1200468"/>
            <a:chOff x="411040" y="3382751"/>
            <a:chExt cx="4989544" cy="1200468"/>
          </a:xfrm>
        </p:grpSpPr>
        <p:pic>
          <p:nvPicPr>
            <p:cNvPr id="31" name="Рисунок 30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FB6CE8-58E0-233E-71D2-4C2AD3BCE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11041" y="3382750"/>
              <a:ext cx="1200468" cy="120046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A7791-6688-19E0-5693-56B088AB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669" y="3598222"/>
              <a:ext cx="758128" cy="75812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430896-42D9-AF6A-219C-081AB15A6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5325" y="3605257"/>
              <a:ext cx="793665" cy="793665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F9DBA8-4889-3F54-1F52-21BB6B997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2244" y="3476172"/>
              <a:ext cx="1018734" cy="10187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" name="Рисунок 34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3198B4-C380-917D-094C-20D32AC81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8333" y="3540659"/>
              <a:ext cx="873254" cy="87325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96D47D8-3D49-2945-74FA-FE981F177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7331" y="3532034"/>
              <a:ext cx="873253" cy="87325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7B8BD9-CFFA-737B-2398-A3E611E42106}"/>
              </a:ext>
            </a:extLst>
          </p:cNvPr>
          <p:cNvGrpSpPr/>
          <p:nvPr/>
        </p:nvGrpSpPr>
        <p:grpSpPr>
          <a:xfrm>
            <a:off x="6762705" y="5164594"/>
            <a:ext cx="4884763" cy="1211055"/>
            <a:chOff x="642344" y="3443814"/>
            <a:chExt cx="4884763" cy="1211055"/>
          </a:xfrm>
        </p:grpSpPr>
        <p:pic>
          <p:nvPicPr>
            <p:cNvPr id="38" name="Рисунок 37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79DB41-4D3B-251D-95EE-375F16D99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26639" y="3454400"/>
              <a:ext cx="1200468" cy="1200469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758E7E-13EC-21B4-C521-25B5734F7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73206" y="3621817"/>
              <a:ext cx="758128" cy="75812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A67DCF-5C3F-76ED-10C6-5961D0A23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24594" flipH="1">
              <a:off x="3033330" y="3577399"/>
              <a:ext cx="793665" cy="793665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902792-101E-5024-22BA-CD362BB0D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3708" y="3443814"/>
              <a:ext cx="1018734" cy="101873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2" name="Рисунок 41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79C4E3-8269-A0D7-6F49-09600D889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5605" y="3564253"/>
              <a:ext cx="873254" cy="87325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7884435E-E6D8-1820-8D40-A99903977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344" y="3540387"/>
              <a:ext cx="873253" cy="873254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68207" y="515062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5558" y="34555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805558" y="51419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71055" y="34515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4A7FB9E-8584-BFC6-1421-DD02F84A6235}"/>
              </a:ext>
            </a:extLst>
          </p:cNvPr>
          <p:cNvGrpSpPr/>
          <p:nvPr/>
        </p:nvGrpSpPr>
        <p:grpSpPr>
          <a:xfrm>
            <a:off x="2321390" y="646864"/>
            <a:ext cx="7610315" cy="1754193"/>
            <a:chOff x="2254715" y="646864"/>
            <a:chExt cx="7610315" cy="1754193"/>
          </a:xfrm>
        </p:grpSpPr>
        <p:pic>
          <p:nvPicPr>
            <p:cNvPr id="49" name="Рисунок 48" descr="Изображение выглядит как мультфильм, рисунок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2BDCF-1B21-D3C5-3F85-00B4D799B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1416" y="646864"/>
              <a:ext cx="1703614" cy="170361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EB90DE-BF70-716C-ABF4-234DE387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677" y="872319"/>
              <a:ext cx="1493287" cy="1493287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7A9D3AC-E7C5-8BDC-E77D-88057A3AE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055" y="714829"/>
              <a:ext cx="1571171" cy="157117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искусство, строительство, мая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6739DC-0D4A-0E3E-8EF8-D2B547786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445" y="833198"/>
              <a:ext cx="1395749" cy="139574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F0A6D8-CF54-F8E6-D976-E8472486F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645" y="849679"/>
              <a:ext cx="1395749" cy="139574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40AF77-8C26-4606-274B-FA476781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715" y="722477"/>
              <a:ext cx="1571171" cy="1678580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A57735D6-6FD3-2BA3-2C28-E20444022ACA}"/>
              </a:ext>
            </a:extLst>
          </p:cNvPr>
          <p:cNvGrpSpPr/>
          <p:nvPr/>
        </p:nvGrpSpPr>
        <p:grpSpPr>
          <a:xfrm>
            <a:off x="620692" y="3413954"/>
            <a:ext cx="4796411" cy="1142419"/>
            <a:chOff x="620692" y="3413954"/>
            <a:chExt cx="4796411" cy="1142419"/>
          </a:xfrm>
        </p:grpSpPr>
        <p:pic>
          <p:nvPicPr>
            <p:cNvPr id="56" name="Рисунок 55" descr="Изображение выглядит как мультфильм, рисунок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F91D9E-AB47-1296-8FA3-5C9A3E8E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9200" y="3413954"/>
              <a:ext cx="1082088" cy="10820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DDA77F-143F-EBBA-A9CA-687F25846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5614" y="3607878"/>
              <a:ext cx="948494" cy="94849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8" name="Рисунок 57" descr="Изображение выглядит как птиц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03D997-0335-6041-059A-8336AE53F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1649" flipH="1">
              <a:off x="4419139" y="3508463"/>
              <a:ext cx="997964" cy="99796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искусство, строительство, мая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930881-3B37-A3F7-0794-316A3DC0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23128" y="3541423"/>
              <a:ext cx="886541" cy="886541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E1022F-BE1B-C8FF-79CF-75777E35F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8202" y="3592107"/>
              <a:ext cx="886541" cy="886541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EA5E2D-F76E-95E9-6316-2E3155602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692" y="3485542"/>
              <a:ext cx="997964" cy="106618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BE596AC-DDEE-9A43-A456-54FC426545E5}"/>
              </a:ext>
            </a:extLst>
          </p:cNvPr>
          <p:cNvGrpSpPr/>
          <p:nvPr/>
        </p:nvGrpSpPr>
        <p:grpSpPr>
          <a:xfrm>
            <a:off x="648034" y="5099079"/>
            <a:ext cx="4758562" cy="1168195"/>
            <a:chOff x="645356" y="3404900"/>
            <a:chExt cx="4758562" cy="1168195"/>
          </a:xfrm>
        </p:grpSpPr>
        <p:pic>
          <p:nvPicPr>
            <p:cNvPr id="63" name="Рисунок 62" descr="Изображение выглядит как мультфильм, рисунок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546AC3-A1E6-75FA-D373-23706B54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5356" y="3491006"/>
              <a:ext cx="1082088" cy="108208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19A267-4DB7-A28F-290D-B80892075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5424" y="3603235"/>
              <a:ext cx="948494" cy="948495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птиц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34667E-FB5D-28E9-0A5E-4CE1CD74E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4906" y="3404900"/>
              <a:ext cx="997964" cy="99796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66" name="Рисунок 65" descr="Изображение выглядит как искусство, строительство, мая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FBAC78-CFD0-F96A-4C5D-C4123E8FA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1000" y="3555869"/>
              <a:ext cx="886541" cy="886541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BED99F-9019-4023-7878-E77D5E739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1404" y="3566337"/>
              <a:ext cx="886541" cy="88654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8" name="Рисунок 67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180C0C-9BED-B1E8-BE7C-8C11619C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647637" y="3422546"/>
              <a:ext cx="997964" cy="1066188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CB7E8F-C443-F900-D96C-80BAAEF3EA77}"/>
              </a:ext>
            </a:extLst>
          </p:cNvPr>
          <p:cNvGrpSpPr/>
          <p:nvPr/>
        </p:nvGrpSpPr>
        <p:grpSpPr>
          <a:xfrm>
            <a:off x="6821975" y="3458094"/>
            <a:ext cx="4777122" cy="1082089"/>
            <a:chOff x="666691" y="3458094"/>
            <a:chExt cx="4777122" cy="1082089"/>
          </a:xfrm>
        </p:grpSpPr>
        <p:pic>
          <p:nvPicPr>
            <p:cNvPr id="70" name="Рисунок 69" descr="Изображение выглядит как мультфильм, рисунок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AFBD95-871E-7565-57DC-A49770A4B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61725" y="3458094"/>
              <a:ext cx="1082088" cy="1082089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435FF8-8088-DD61-F35D-44F11A310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9983" y="3580718"/>
              <a:ext cx="948494" cy="94849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птиц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F7E233-2937-B990-7E9C-1C60A720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2302" y="3533464"/>
              <a:ext cx="997964" cy="99796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77" name="Рисунок 76" descr="Изображение выглядит как искусство, строительство, мая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31D657-9968-4ED5-2BA1-275D42DF4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7395" flipH="1">
              <a:off x="1554869" y="3522568"/>
              <a:ext cx="886541" cy="886541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7DE954-33BE-E500-B664-E4D79F760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1404" y="3566337"/>
              <a:ext cx="886541" cy="88654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9" name="Рисунок 78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1AD187-F167-05E1-A83A-0B8AE4CBF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00803" y="3473499"/>
              <a:ext cx="997964" cy="1066188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347F1AE-6D67-F131-E594-3C590E2FE60D}"/>
              </a:ext>
            </a:extLst>
          </p:cNvPr>
          <p:cNvGrpSpPr/>
          <p:nvPr/>
        </p:nvGrpSpPr>
        <p:grpSpPr>
          <a:xfrm>
            <a:off x="6778654" y="5145687"/>
            <a:ext cx="4733409" cy="1100222"/>
            <a:chOff x="620692" y="3451508"/>
            <a:chExt cx="4733409" cy="1100222"/>
          </a:xfrm>
        </p:grpSpPr>
        <p:pic>
          <p:nvPicPr>
            <p:cNvPr id="81" name="Рисунок 80" descr="Изображение выглядит как мультфильм, рисунок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2D94F0-BE73-1C6D-209E-582EC4B51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0952" y="3451508"/>
              <a:ext cx="1082088" cy="108208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1AAB32-3814-0EC2-4A3A-B70582DEB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92411" flipH="1">
              <a:off x="3610389" y="3557111"/>
              <a:ext cx="948494" cy="948495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птиц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C93168-AA01-A02F-4EBD-309D3B68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9987" y="3478306"/>
              <a:ext cx="997964" cy="99796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4" name="Рисунок 83" descr="Изображение выглядит как искусство, строительство, мая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358329-4C38-0D35-FAC6-5D7792D4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5728" y="3545669"/>
              <a:ext cx="886541" cy="88654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5" name="Рисунок 84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526B66-8EF9-8D2A-0641-C473EF5AC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67560" y="3526384"/>
              <a:ext cx="886541" cy="88654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E0F99D-195E-06D4-16FC-2EF046817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692" y="3485542"/>
              <a:ext cx="997964" cy="1066188"/>
            </a:xfrm>
            <a:prstGeom prst="rect">
              <a:avLst/>
            </a:prstGeom>
          </p:spPr>
        </p:pic>
      </p:grp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85A83C3B-FC03-91D7-4F5B-70420F74BA87}"/>
              </a:ext>
            </a:extLst>
          </p:cNvPr>
          <p:cNvSpPr/>
          <p:nvPr/>
        </p:nvSpPr>
        <p:spPr>
          <a:xfrm>
            <a:off x="6794004" y="3458939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6ABDAD86-B4C8-DBB9-C7BF-0AA7D11AF2A8}"/>
              </a:ext>
            </a:extLst>
          </p:cNvPr>
          <p:cNvSpPr/>
          <p:nvPr/>
        </p:nvSpPr>
        <p:spPr>
          <a:xfrm>
            <a:off x="672507" y="515296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2185BE57-F5C8-1B59-6390-61DB4C80A10F}"/>
              </a:ext>
            </a:extLst>
          </p:cNvPr>
          <p:cNvSpPr/>
          <p:nvPr/>
        </p:nvSpPr>
        <p:spPr>
          <a:xfrm>
            <a:off x="6799612" y="51541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65B67404-8F4A-BEB3-46D5-49E9EDDA29AC}"/>
              </a:ext>
            </a:extLst>
          </p:cNvPr>
          <p:cNvSpPr/>
          <p:nvPr/>
        </p:nvSpPr>
        <p:spPr>
          <a:xfrm>
            <a:off x="672506" y="345603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AC141232-ECC3-5E15-1262-D39A506BFD2A}"/>
              </a:ext>
            </a:extLst>
          </p:cNvPr>
          <p:cNvGrpSpPr/>
          <p:nvPr/>
        </p:nvGrpSpPr>
        <p:grpSpPr>
          <a:xfrm>
            <a:off x="2253839" y="792839"/>
            <a:ext cx="7479788" cy="1533832"/>
            <a:chOff x="2253839" y="792839"/>
            <a:chExt cx="7479788" cy="1533832"/>
          </a:xfrm>
        </p:grpSpPr>
        <p:pic>
          <p:nvPicPr>
            <p:cNvPr id="92" name="Рисунок 91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4BA56E-C1CA-4352-2031-183FD547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2403" y="792839"/>
              <a:ext cx="1473803" cy="1473803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7E6F3C-49D5-61FC-2EF5-F49B869A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984" y="839647"/>
              <a:ext cx="1377643" cy="1377643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C36000-C654-1B0F-9A9A-619B83BD6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761" y="852867"/>
              <a:ext cx="1473804" cy="1473804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50D529-8618-EED8-125F-5E61008B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196" y="792839"/>
              <a:ext cx="1473804" cy="147380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A5C024-2747-D3B4-CC0A-0CB395E8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018" y="815528"/>
              <a:ext cx="1473804" cy="1473804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сфера, круг, стекло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D288E0-493D-734B-4992-52936496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839" y="792839"/>
              <a:ext cx="1473804" cy="1473804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6B669BB-C54D-38C2-2E2F-B174C9460B02}"/>
              </a:ext>
            </a:extLst>
          </p:cNvPr>
          <p:cNvGrpSpPr/>
          <p:nvPr/>
        </p:nvGrpSpPr>
        <p:grpSpPr>
          <a:xfrm>
            <a:off x="619121" y="3521815"/>
            <a:ext cx="4811364" cy="1012059"/>
            <a:chOff x="554651" y="3531904"/>
            <a:chExt cx="4811364" cy="1012059"/>
          </a:xfrm>
        </p:grpSpPr>
        <p:pic>
          <p:nvPicPr>
            <p:cNvPr id="99" name="Рисунок 98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6163AF-CE2F-449D-A00D-162CC320F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0078" y="3614852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0" name="Рисунок 99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F8D2AA8-0701-6EF1-B7DA-3F6FDD6C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93230" flipH="1">
              <a:off x="1292094" y="3531904"/>
              <a:ext cx="868490" cy="868490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0D4A92-E55A-37EA-6DA1-DD0409B57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7030" flipH="1">
              <a:off x="2836610" y="3585567"/>
              <a:ext cx="929111" cy="929111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A8BEEB-C7ED-A67D-D995-71B7DE950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7704" y="3534332"/>
              <a:ext cx="929111" cy="929111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B26B44-A14A-8F3B-A261-F5D4781D3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6904" y="3540382"/>
              <a:ext cx="929111" cy="929111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104" name="Рисунок 103" descr="Изображение выглядит как сфера, круг, стекло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704E45-B6E5-B216-5013-796E0870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651" y="3534332"/>
              <a:ext cx="929111" cy="929111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0284A101-70A3-06D3-1A73-6FE102C2D55A}"/>
              </a:ext>
            </a:extLst>
          </p:cNvPr>
          <p:cNvGrpSpPr/>
          <p:nvPr/>
        </p:nvGrpSpPr>
        <p:grpSpPr>
          <a:xfrm>
            <a:off x="672541" y="5208535"/>
            <a:ext cx="4674091" cy="995985"/>
            <a:chOff x="608071" y="3505301"/>
            <a:chExt cx="4674091" cy="995985"/>
          </a:xfrm>
        </p:grpSpPr>
        <p:pic>
          <p:nvPicPr>
            <p:cNvPr id="106" name="Рисунок 105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33A8A0-ED87-7A07-499B-9FBA3E19D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1" y="3518942"/>
              <a:ext cx="929111" cy="929111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EB1030-1448-0C5F-EF14-EA2B13B9D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2981" flipH="1">
              <a:off x="1363738" y="3505301"/>
              <a:ext cx="868490" cy="868490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77C752-3C46-8656-665E-E05260794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47192" y="3572175"/>
              <a:ext cx="929111" cy="92911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68B027-37AA-C41F-3245-BA623A544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7704" y="3534332"/>
              <a:ext cx="929111" cy="92911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A5B80E-D2E8-C0F0-855D-1273ABB44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53051" y="3556633"/>
              <a:ext cx="929111" cy="9291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1" name="Рисунок 110" descr="Изображение выглядит как сфера, круг, стекло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0DDDAF-B8AB-68F6-A39C-3DCC2BA1B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86674" y="3518942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CC356CDF-2BF5-5B2F-EF29-86003BA434CF}"/>
              </a:ext>
            </a:extLst>
          </p:cNvPr>
          <p:cNvGrpSpPr/>
          <p:nvPr/>
        </p:nvGrpSpPr>
        <p:grpSpPr>
          <a:xfrm>
            <a:off x="6714899" y="3499908"/>
            <a:ext cx="4836876" cy="991289"/>
            <a:chOff x="554651" y="3509997"/>
            <a:chExt cx="4836876" cy="991289"/>
          </a:xfrm>
        </p:grpSpPr>
        <p:pic>
          <p:nvPicPr>
            <p:cNvPr id="113" name="Рисунок 112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5C1A92-6A79-9A97-6F5D-4A57E27C9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2416" y="3563040"/>
              <a:ext cx="929111" cy="929111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5F14A-254E-E11D-11A8-E0ABBC627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0663" y="3602042"/>
              <a:ext cx="868490" cy="86849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5" name="Рисунок 114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ECD5E8-451B-9B96-54FC-3217308B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3849" y="3572175"/>
              <a:ext cx="929111" cy="929111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0694B7-562D-A174-8A5A-29749D244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2094" y="3534331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7" name="Рисунок 116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F7BF8C-CA35-749D-282B-3BA60296A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012872" y="3509997"/>
              <a:ext cx="929111" cy="929111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сфера, круг, стекло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72E85D-2CE8-5FCE-9D14-3DDA71182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651" y="3534332"/>
              <a:ext cx="929111" cy="929111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CEC9D76-80A1-26B7-00BA-0D88025BEB52}"/>
              </a:ext>
            </a:extLst>
          </p:cNvPr>
          <p:cNvGrpSpPr/>
          <p:nvPr/>
        </p:nvGrpSpPr>
        <p:grpSpPr>
          <a:xfrm>
            <a:off x="6730519" y="5237566"/>
            <a:ext cx="4715387" cy="966954"/>
            <a:chOff x="554651" y="3534332"/>
            <a:chExt cx="4715387" cy="966954"/>
          </a:xfrm>
        </p:grpSpPr>
        <p:pic>
          <p:nvPicPr>
            <p:cNvPr id="120" name="Рисунок 119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D9ED92-1AF8-8BE2-43FB-81C03DF1D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118" y="3534332"/>
              <a:ext cx="929111" cy="929111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D46DDF-6B55-B04C-EF64-D2D8C370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01548" y="3563841"/>
              <a:ext cx="868490" cy="868490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53A6A2-3A2F-295F-75DB-470822D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47192" y="3572175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23" name="Рисунок 122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335EEB-8B92-19A0-12B0-26C5C435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7252" y="3534332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24" name="Рисунок 123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D50046-8BEC-9E08-EB04-379385C2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1178" y="3548636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5" name="Рисунок 124" descr="Изображение выглядит как сфера, круг, стекло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F0C64E-315D-CC96-A571-75731DED7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554651" y="3534332"/>
              <a:ext cx="929111" cy="929111"/>
            </a:xfrm>
            <a:prstGeom prst="rect">
              <a:avLst/>
            </a:prstGeom>
          </p:spPr>
        </p:pic>
      </p:grp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63980C9C-0D49-3B05-B576-3AF200FE5A25}"/>
              </a:ext>
            </a:extLst>
          </p:cNvPr>
          <p:cNvSpPr/>
          <p:nvPr/>
        </p:nvSpPr>
        <p:spPr>
          <a:xfrm>
            <a:off x="6815659" y="5166321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5DEC6942-FAA9-4118-0E9D-CE8C2A35D546}"/>
              </a:ext>
            </a:extLst>
          </p:cNvPr>
          <p:cNvSpPr/>
          <p:nvPr/>
        </p:nvSpPr>
        <p:spPr>
          <a:xfrm>
            <a:off x="6805557" y="345893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C4C91BB1-5175-7DEF-4B31-28ECFFA2A977}"/>
              </a:ext>
            </a:extLst>
          </p:cNvPr>
          <p:cNvSpPr/>
          <p:nvPr/>
        </p:nvSpPr>
        <p:spPr>
          <a:xfrm>
            <a:off x="675310" y="515369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F0A739D0-B87E-4B5B-F0D2-FCDFFA64B304}"/>
              </a:ext>
            </a:extLst>
          </p:cNvPr>
          <p:cNvSpPr/>
          <p:nvPr/>
        </p:nvSpPr>
        <p:spPr>
          <a:xfrm>
            <a:off x="668207" y="345893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FE38712C-3FEF-1305-72BA-4C8903292A08}"/>
              </a:ext>
            </a:extLst>
          </p:cNvPr>
          <p:cNvGrpSpPr/>
          <p:nvPr/>
        </p:nvGrpSpPr>
        <p:grpSpPr>
          <a:xfrm>
            <a:off x="2472710" y="647059"/>
            <a:ext cx="7246579" cy="1673062"/>
            <a:chOff x="2566748" y="666606"/>
            <a:chExt cx="7246579" cy="1673062"/>
          </a:xfrm>
        </p:grpSpPr>
        <p:pic>
          <p:nvPicPr>
            <p:cNvPr id="323" name="Рисунок 322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94E8C1-0C2B-BFBE-3EC1-089CDACC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021" y="876987"/>
              <a:ext cx="1319306" cy="1319306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E234DE-5FEB-337A-18F7-2C7F9CDA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822" y="785716"/>
              <a:ext cx="1404368" cy="1404368"/>
            </a:xfrm>
            <a:prstGeom prst="rect">
              <a:avLst/>
            </a:prstGeom>
          </p:spPr>
        </p:pic>
        <p:pic>
          <p:nvPicPr>
            <p:cNvPr id="325" name="Рисунок 32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4D1701-9143-676A-89C7-71C5D45B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802" y="815887"/>
              <a:ext cx="1443473" cy="1443473"/>
            </a:xfrm>
            <a:prstGeom prst="rect">
              <a:avLst/>
            </a:prstGeom>
          </p:spPr>
        </p:pic>
        <p:pic>
          <p:nvPicPr>
            <p:cNvPr id="326" name="Рисунок 325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021D37-F3CE-5027-CB2C-9D6314C0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409" y="666606"/>
              <a:ext cx="1673062" cy="1673062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32A635-E8A0-7BC3-16F3-4B9A4CB1C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832" y="822723"/>
              <a:ext cx="1404368" cy="1404368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648A3F7-AFF2-6D77-4D62-BE857C470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748" y="871963"/>
              <a:ext cx="1314269" cy="1314269"/>
            </a:xfrm>
            <a:prstGeom prst="rect">
              <a:avLst/>
            </a:prstGeom>
          </p:spPr>
        </p:pic>
      </p:grpSp>
      <p:grpSp>
        <p:nvGrpSpPr>
          <p:cNvPr id="329" name="Группа 328">
            <a:extLst>
              <a:ext uri="{FF2B5EF4-FFF2-40B4-BE49-F238E27FC236}">
                <a16:creationId xmlns:a16="http://schemas.microsoft.com/office/drawing/2014/main" id="{28D2096F-26FC-FC2C-AD1D-1E4A1F1FFB83}"/>
              </a:ext>
            </a:extLst>
          </p:cNvPr>
          <p:cNvGrpSpPr/>
          <p:nvPr/>
        </p:nvGrpSpPr>
        <p:grpSpPr>
          <a:xfrm>
            <a:off x="774395" y="3444840"/>
            <a:ext cx="4599187" cy="1088670"/>
            <a:chOff x="774395" y="3444840"/>
            <a:chExt cx="4599187" cy="1088670"/>
          </a:xfrm>
        </p:grpSpPr>
        <p:pic>
          <p:nvPicPr>
            <p:cNvPr id="330" name="Рисунок 329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40462C-3BBA-FBBA-B2A4-5D0E5DD05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5399" y="3594290"/>
              <a:ext cx="858479" cy="85847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1" name="Рисунок 33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BB5C82-F451-8ACC-DE54-07DE73DC1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8032" y="3511912"/>
              <a:ext cx="913830" cy="913829"/>
            </a:xfrm>
            <a:prstGeom prst="rect">
              <a:avLst/>
            </a:prstGeom>
          </p:spPr>
        </p:pic>
        <p:pic>
          <p:nvPicPr>
            <p:cNvPr id="332" name="Рисунок 33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D9FC0E-B7DC-11D9-310C-ED68D04AE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7326" y="3542797"/>
              <a:ext cx="939275" cy="93927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3" name="Рисунок 332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37DCB5-9677-1331-5FEE-6957E3769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17829" flipH="1">
              <a:off x="1455982" y="3444840"/>
              <a:ext cx="1088670" cy="1088670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917D6E-87B2-D1C9-A888-E1C26DFE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9752" y="3583119"/>
              <a:ext cx="913830" cy="913829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15C0A7-FBF2-9448-C5B4-CAD5AC076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4395" y="3563110"/>
              <a:ext cx="855202" cy="85520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007ABBFB-9620-C7B3-9A95-8979B3B5C06E}"/>
              </a:ext>
            </a:extLst>
          </p:cNvPr>
          <p:cNvGrpSpPr/>
          <p:nvPr/>
        </p:nvGrpSpPr>
        <p:grpSpPr>
          <a:xfrm>
            <a:off x="672104" y="5181352"/>
            <a:ext cx="4644859" cy="1088670"/>
            <a:chOff x="682607" y="3443835"/>
            <a:chExt cx="4644859" cy="1088670"/>
          </a:xfrm>
        </p:grpSpPr>
        <p:pic>
          <p:nvPicPr>
            <p:cNvPr id="337" name="Рисунок 336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F13D6-6A59-7EC3-7ED5-722017B4C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468987" y="3472345"/>
              <a:ext cx="858479" cy="858479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17F922-E39E-124E-16B9-83E28E4BF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9607" y="3492300"/>
              <a:ext cx="913830" cy="913829"/>
            </a:xfrm>
            <a:prstGeom prst="rect">
              <a:avLst/>
            </a:prstGeom>
          </p:spPr>
        </p:pic>
        <p:pic>
          <p:nvPicPr>
            <p:cNvPr id="339" name="Рисунок 33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3315B4-8E61-B848-BE52-B7386AD14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1558" y="3492735"/>
              <a:ext cx="939275" cy="93927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40" name="Рисунок 339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61EAB0-F429-4453-DC66-0FA165E72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6486" y="3443835"/>
              <a:ext cx="1088670" cy="108867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41" name="Рисунок 340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D0E471-D1D8-4652-7576-8D2749F4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08099" flipH="1">
              <a:off x="3637613" y="3527250"/>
              <a:ext cx="913830" cy="913829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790B53-67EC-13A2-D437-7D34E52F1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7" y="3577462"/>
              <a:ext cx="855202" cy="855202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C21E635A-617A-C00C-3138-966F3493F46F}"/>
              </a:ext>
            </a:extLst>
          </p:cNvPr>
          <p:cNvGrpSpPr/>
          <p:nvPr/>
        </p:nvGrpSpPr>
        <p:grpSpPr>
          <a:xfrm>
            <a:off x="6765105" y="3423038"/>
            <a:ext cx="4728180" cy="1088670"/>
            <a:chOff x="643203" y="3443936"/>
            <a:chExt cx="4728180" cy="1088670"/>
          </a:xfrm>
        </p:grpSpPr>
        <p:pic>
          <p:nvPicPr>
            <p:cNvPr id="344" name="Рисунок 343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DD3133-B74B-D3C1-6137-64DC82B20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81449" flipH="1">
              <a:off x="4512904" y="3535786"/>
              <a:ext cx="858479" cy="858479"/>
            </a:xfrm>
            <a:prstGeom prst="rect">
              <a:avLst/>
            </a:prstGeom>
          </p:spPr>
        </p:pic>
        <p:pic>
          <p:nvPicPr>
            <p:cNvPr id="345" name="Рисунок 344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269CAF-685A-A237-8D2F-4CF39F936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6391" y="3521340"/>
              <a:ext cx="913830" cy="913829"/>
            </a:xfrm>
            <a:prstGeom prst="rect">
              <a:avLst/>
            </a:prstGeom>
          </p:spPr>
        </p:pic>
        <p:pic>
          <p:nvPicPr>
            <p:cNvPr id="346" name="Рисунок 34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5D05D0-06C4-1DD0-F1F0-7496897F9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203" y="3521340"/>
              <a:ext cx="939275" cy="939275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205D6C-6CF3-31F4-0F76-D2C5EB78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2790" y="3443936"/>
              <a:ext cx="1088670" cy="108867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8" name="Рисунок 347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8AE243-91C6-F38F-BE15-433FE3337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2361" y="3604017"/>
              <a:ext cx="913830" cy="91382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49" name="Рисунок 348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815B6B-AF99-F7EB-8347-45F91AC11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1669" y="3593805"/>
              <a:ext cx="855202" cy="8552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F9467EA5-B86B-F9EB-F097-AED662BC219C}"/>
              </a:ext>
            </a:extLst>
          </p:cNvPr>
          <p:cNvGrpSpPr/>
          <p:nvPr/>
        </p:nvGrpSpPr>
        <p:grpSpPr>
          <a:xfrm>
            <a:off x="6849178" y="5177345"/>
            <a:ext cx="4638616" cy="1088670"/>
            <a:chOff x="737779" y="3460726"/>
            <a:chExt cx="4638616" cy="1088670"/>
          </a:xfrm>
        </p:grpSpPr>
        <p:pic>
          <p:nvPicPr>
            <p:cNvPr id="351" name="Рисунок 350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1F3FA4-5E9F-74BA-0A06-5B78A149B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2642" y="3549014"/>
              <a:ext cx="858479" cy="858479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A3914-101E-5FB3-D7F6-8A2C14C6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26801" flipH="1">
              <a:off x="2890634" y="3572279"/>
              <a:ext cx="913830" cy="913829"/>
            </a:xfrm>
            <a:prstGeom prst="rect">
              <a:avLst/>
            </a:prstGeom>
          </p:spPr>
        </p:pic>
        <p:pic>
          <p:nvPicPr>
            <p:cNvPr id="355" name="Рисунок 35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C6C29-AA89-AFF9-5BCE-00666478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1891" y="3541548"/>
              <a:ext cx="939275" cy="93927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6" name="Рисунок 355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3C5F64-F586-8917-A8A0-482EC720C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38862" flipH="1">
              <a:off x="4287725" y="3460726"/>
              <a:ext cx="1088670" cy="1088670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0C30DF-EC42-A088-6969-4067D7BBF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302" y="3549014"/>
              <a:ext cx="913830" cy="913829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92F76B-93D8-2969-5E3D-99C11B250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7779" y="3564439"/>
              <a:ext cx="855202" cy="85520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8EC940EC-32AF-5F16-B3E5-429178E9D794}"/>
              </a:ext>
            </a:extLst>
          </p:cNvPr>
          <p:cNvSpPr/>
          <p:nvPr/>
        </p:nvSpPr>
        <p:spPr>
          <a:xfrm>
            <a:off x="668012" y="514199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C4C6F482-7E66-350C-AC3B-32D1817EF7AB}"/>
              </a:ext>
            </a:extLst>
          </p:cNvPr>
          <p:cNvSpPr/>
          <p:nvPr/>
        </p:nvSpPr>
        <p:spPr>
          <a:xfrm>
            <a:off x="6805556" y="34515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CB937972-FA77-1DE2-6953-2F71E46A0195}"/>
              </a:ext>
            </a:extLst>
          </p:cNvPr>
          <p:cNvSpPr/>
          <p:nvPr/>
        </p:nvSpPr>
        <p:spPr>
          <a:xfrm>
            <a:off x="6808361" y="516632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DDC25487-8B3A-F861-139E-944104417777}"/>
              </a:ext>
            </a:extLst>
          </p:cNvPr>
          <p:cNvSpPr/>
          <p:nvPr/>
        </p:nvSpPr>
        <p:spPr>
          <a:xfrm>
            <a:off x="668207" y="34515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3" name="Группа 362">
            <a:extLst>
              <a:ext uri="{FF2B5EF4-FFF2-40B4-BE49-F238E27FC236}">
                <a16:creationId xmlns:a16="http://schemas.microsoft.com/office/drawing/2014/main" id="{E9E883D9-BCD4-0381-1D9F-C0ADD7F22F6A}"/>
              </a:ext>
            </a:extLst>
          </p:cNvPr>
          <p:cNvGrpSpPr/>
          <p:nvPr/>
        </p:nvGrpSpPr>
        <p:grpSpPr>
          <a:xfrm>
            <a:off x="2304950" y="717541"/>
            <a:ext cx="7505543" cy="1612909"/>
            <a:chOff x="2285900" y="717541"/>
            <a:chExt cx="7505543" cy="1612909"/>
          </a:xfrm>
        </p:grpSpPr>
        <p:pic>
          <p:nvPicPr>
            <p:cNvPr id="364" name="Рисунок 363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FEC79C-F8A3-6A2F-7A24-70E18A94E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902" y="816456"/>
              <a:ext cx="1398583" cy="1398583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939FFD-F052-7097-41A0-C4915E90F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890" y="826611"/>
              <a:ext cx="1360553" cy="1360553"/>
            </a:xfrm>
            <a:prstGeom prst="rect">
              <a:avLst/>
            </a:prstGeom>
          </p:spPr>
        </p:pic>
        <p:pic>
          <p:nvPicPr>
            <p:cNvPr id="366" name="Рисунок 365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AFF1604-EBD4-B1B0-6196-AC828C3D3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838" y="869176"/>
              <a:ext cx="1218861" cy="1218861"/>
            </a:xfrm>
            <a:prstGeom prst="rect">
              <a:avLst/>
            </a:prstGeom>
          </p:spPr>
        </p:pic>
        <p:pic>
          <p:nvPicPr>
            <p:cNvPr id="367" name="Рисунок 36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F04612-8CEE-508B-92DD-99A5EA908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4460" y="717541"/>
              <a:ext cx="1571030" cy="1571030"/>
            </a:xfrm>
            <a:prstGeom prst="rect">
              <a:avLst/>
            </a:prstGeom>
          </p:spPr>
        </p:pic>
        <p:pic>
          <p:nvPicPr>
            <p:cNvPr id="368" name="Рисунок 367" descr="Изображение выглядит как насекомое, беспозвоночный, Опылитель, Мембранокрылое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AA58AB-902E-389C-DB52-67C0C236A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57" y="869176"/>
              <a:ext cx="1253616" cy="1253616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4A156-6A52-E048-0CE9-8D540646B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00" y="807539"/>
              <a:ext cx="1522911" cy="1522911"/>
            </a:xfrm>
            <a:prstGeom prst="rect">
              <a:avLst/>
            </a:prstGeom>
          </p:spPr>
        </p:pic>
      </p:grpSp>
      <p:grpSp>
        <p:nvGrpSpPr>
          <p:cNvPr id="370" name="Группа 369">
            <a:extLst>
              <a:ext uri="{FF2B5EF4-FFF2-40B4-BE49-F238E27FC236}">
                <a16:creationId xmlns:a16="http://schemas.microsoft.com/office/drawing/2014/main" id="{D919B2ED-1379-BF3A-776A-D5DD76DE4752}"/>
              </a:ext>
            </a:extLst>
          </p:cNvPr>
          <p:cNvGrpSpPr/>
          <p:nvPr/>
        </p:nvGrpSpPr>
        <p:grpSpPr>
          <a:xfrm>
            <a:off x="734700" y="3517570"/>
            <a:ext cx="4577393" cy="1014349"/>
            <a:chOff x="734700" y="3517570"/>
            <a:chExt cx="4577393" cy="1014349"/>
          </a:xfrm>
        </p:grpSpPr>
        <p:pic>
          <p:nvPicPr>
            <p:cNvPr id="371" name="Рисунок 370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F305BE-E92C-DE0C-338C-C01C6717B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1237" y="3661952"/>
              <a:ext cx="869967" cy="86996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72" name="Рисунок 371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511F01-53AB-8D89-2C94-A961A86AD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2322" y="3566126"/>
              <a:ext cx="846311" cy="84631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73" name="Рисунок 372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888A2B-83A4-54C8-C771-A607B4406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3919" y="3579045"/>
              <a:ext cx="758174" cy="758174"/>
            </a:xfrm>
            <a:prstGeom prst="rect">
              <a:avLst/>
            </a:prstGeom>
          </p:spPr>
        </p:pic>
        <p:pic>
          <p:nvPicPr>
            <p:cNvPr id="374" name="Рисунок 373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A3D00A-158E-6D8E-DE66-CFB035DB7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94213" flipH="1">
              <a:off x="2127329" y="3517570"/>
              <a:ext cx="977235" cy="977235"/>
            </a:xfrm>
            <a:prstGeom prst="rect">
              <a:avLst/>
            </a:prstGeom>
          </p:spPr>
        </p:pic>
        <p:pic>
          <p:nvPicPr>
            <p:cNvPr id="375" name="Рисунок 374" descr="Изображение выглядит как насекомое, беспозвоночный, Опылитель, Мембранокрылое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3707AC-932D-9CBE-684E-E4252A7B8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97337" flipH="1">
              <a:off x="1541954" y="3693703"/>
              <a:ext cx="779792" cy="779792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CAE587-E55D-5097-E2FB-A3E0300DB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4700" y="3555848"/>
              <a:ext cx="947303" cy="94730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CBBAF0CD-3D22-F771-2A64-7F99525F1FFA}"/>
              </a:ext>
            </a:extLst>
          </p:cNvPr>
          <p:cNvGrpSpPr/>
          <p:nvPr/>
        </p:nvGrpSpPr>
        <p:grpSpPr>
          <a:xfrm>
            <a:off x="648955" y="5169881"/>
            <a:ext cx="4715265" cy="1025981"/>
            <a:chOff x="644106" y="3469514"/>
            <a:chExt cx="4715265" cy="1025981"/>
          </a:xfrm>
        </p:grpSpPr>
        <p:pic>
          <p:nvPicPr>
            <p:cNvPr id="378" name="Рисунок 377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E47E8-7CC2-DFD5-5857-F8D6CA458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03058" flipH="1">
              <a:off x="3043850" y="3546252"/>
              <a:ext cx="869967" cy="869967"/>
            </a:xfrm>
            <a:prstGeom prst="rect">
              <a:avLst/>
            </a:prstGeom>
          </p:spPr>
        </p:pic>
        <p:pic>
          <p:nvPicPr>
            <p:cNvPr id="379" name="Рисунок 378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826C37-715B-B0EE-38B3-BA9E378D6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513060" y="3545785"/>
              <a:ext cx="846311" cy="846311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3D29BA-C14E-9B23-5CC1-C7FD8B61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2203" y="3579045"/>
              <a:ext cx="758174" cy="75817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81" name="Рисунок 380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B79381-674D-6231-3C6C-D74BDADBE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1180" y="3469514"/>
              <a:ext cx="977235" cy="977235"/>
            </a:xfrm>
            <a:prstGeom prst="rect">
              <a:avLst/>
            </a:prstGeom>
          </p:spPr>
        </p:pic>
        <p:pic>
          <p:nvPicPr>
            <p:cNvPr id="382" name="Рисунок 381" descr="Изображение выглядит как насекомое, беспозвоночный, Опылитель, Мембранокрылое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50CE8D-367E-EA79-B393-B223BD687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83979" y="3579045"/>
              <a:ext cx="779792" cy="779792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3CE7BE-6C2A-965D-298E-95B071CB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06" y="3548192"/>
              <a:ext cx="947303" cy="94730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13781F4F-C1D1-23B7-8665-524342BCE674}"/>
              </a:ext>
            </a:extLst>
          </p:cNvPr>
          <p:cNvGrpSpPr/>
          <p:nvPr/>
        </p:nvGrpSpPr>
        <p:grpSpPr>
          <a:xfrm>
            <a:off x="6781660" y="3454400"/>
            <a:ext cx="4751501" cy="1030817"/>
            <a:chOff x="623582" y="3439255"/>
            <a:chExt cx="4751501" cy="1030817"/>
          </a:xfrm>
        </p:grpSpPr>
        <p:pic>
          <p:nvPicPr>
            <p:cNvPr id="385" name="Рисунок 384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A2FDE3-BF2C-443C-84FD-2543870F4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654" y="3525560"/>
              <a:ext cx="869967" cy="869967"/>
            </a:xfrm>
            <a:prstGeom prst="rect">
              <a:avLst/>
            </a:prstGeom>
          </p:spPr>
        </p:pic>
        <p:pic>
          <p:nvPicPr>
            <p:cNvPr id="386" name="Рисунок 385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696032-4772-649D-711C-91BF2287C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82" y="3563900"/>
              <a:ext cx="846311" cy="846311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04F3FB-8813-4130-ECB3-A47C91B6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25712" flipH="1">
              <a:off x="2966660" y="3531439"/>
              <a:ext cx="758174" cy="758174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76A415-3959-11CB-D63E-EBC20F2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35274" y="3492837"/>
              <a:ext cx="977235" cy="97723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89" name="Рисунок 388" descr="Изображение выглядит как насекомое, беспозвоночный, Опылитель, Мембранокрылое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BA5418-A999-1B91-D0C4-29F3005A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0995" y="3624499"/>
              <a:ext cx="779792" cy="77979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CE924-99D5-47B6-C7C3-60957800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7780" y="3439255"/>
              <a:ext cx="947303" cy="947303"/>
            </a:xfrm>
            <a:prstGeom prst="rect">
              <a:avLst/>
            </a:prstGeom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9ACD24C3-1845-A2A5-7B66-599D5D11AD6E}"/>
              </a:ext>
            </a:extLst>
          </p:cNvPr>
          <p:cNvGrpSpPr/>
          <p:nvPr/>
        </p:nvGrpSpPr>
        <p:grpSpPr>
          <a:xfrm>
            <a:off x="6835838" y="5229958"/>
            <a:ext cx="4607751" cy="1003285"/>
            <a:chOff x="682606" y="3484723"/>
            <a:chExt cx="4607751" cy="1003285"/>
          </a:xfrm>
        </p:grpSpPr>
        <p:pic>
          <p:nvPicPr>
            <p:cNvPr id="392" name="Рисунок 391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8E5210-EA80-1525-F83B-258D88399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3850" y="3546252"/>
              <a:ext cx="869967" cy="869967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733075-192F-2055-D663-7E51D5CEA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3061" y="3585662"/>
              <a:ext cx="846311" cy="84631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4" name="Рисунок 393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BFC32-8461-67BE-CAB8-BE3F37CE9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2183" y="3641453"/>
              <a:ext cx="758174" cy="7581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5" name="Рисунок 394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27A2FB-1BF6-A55A-244E-58E99489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9680" y="3484723"/>
              <a:ext cx="977235" cy="977235"/>
            </a:xfrm>
            <a:prstGeom prst="rect">
              <a:avLst/>
            </a:prstGeom>
          </p:spPr>
        </p:pic>
        <p:pic>
          <p:nvPicPr>
            <p:cNvPr id="396" name="Рисунок 395" descr="Изображение выглядит как насекомое, беспозвоночный, Опылитель, Мембранокрылое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EFF7E5-1821-BFA1-1311-5A61CED0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55449" flipH="1">
              <a:off x="1563691" y="3579045"/>
              <a:ext cx="779792" cy="779792"/>
            </a:xfrm>
            <a:prstGeom prst="rect">
              <a:avLst/>
            </a:prstGeom>
          </p:spPr>
        </p:pic>
        <p:pic>
          <p:nvPicPr>
            <p:cNvPr id="397" name="Рисунок 396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A774A5-64B7-CDC3-51D6-C4B34AAD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40705"/>
              <a:ext cx="947303" cy="94730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359" name="Прямоугольник: скругленные углы 358">
            <a:extLst>
              <a:ext uri="{FF2B5EF4-FFF2-40B4-BE49-F238E27FC236}">
                <a16:creationId xmlns:a16="http://schemas.microsoft.com/office/drawing/2014/main" id="{FF3E5365-899D-EA30-DED8-634F45216294}"/>
              </a:ext>
            </a:extLst>
          </p:cNvPr>
          <p:cNvSpPr/>
          <p:nvPr/>
        </p:nvSpPr>
        <p:spPr>
          <a:xfrm>
            <a:off x="667817" y="515476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0" name="Прямоугольник: скругленные углы 359">
            <a:extLst>
              <a:ext uri="{FF2B5EF4-FFF2-40B4-BE49-F238E27FC236}">
                <a16:creationId xmlns:a16="http://schemas.microsoft.com/office/drawing/2014/main" id="{ECE7ACAC-B619-A828-C706-376EC96DD19A}"/>
              </a:ext>
            </a:extLst>
          </p:cNvPr>
          <p:cNvSpPr/>
          <p:nvPr/>
        </p:nvSpPr>
        <p:spPr>
          <a:xfrm>
            <a:off x="6796852" y="34515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1" name="Прямоугольник: скругленные углы 360">
            <a:extLst>
              <a:ext uri="{FF2B5EF4-FFF2-40B4-BE49-F238E27FC236}">
                <a16:creationId xmlns:a16="http://schemas.microsoft.com/office/drawing/2014/main" id="{FAB8F7C1-557E-3864-43F6-537DB900F90D}"/>
              </a:ext>
            </a:extLst>
          </p:cNvPr>
          <p:cNvSpPr/>
          <p:nvPr/>
        </p:nvSpPr>
        <p:spPr>
          <a:xfrm>
            <a:off x="6801303" y="517006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E28CB91A-E65E-D02B-4C47-E6F9436CDBA9}"/>
              </a:ext>
            </a:extLst>
          </p:cNvPr>
          <p:cNvSpPr/>
          <p:nvPr/>
        </p:nvSpPr>
        <p:spPr>
          <a:xfrm>
            <a:off x="668012" y="345871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2" name="Группа 401">
            <a:extLst>
              <a:ext uri="{FF2B5EF4-FFF2-40B4-BE49-F238E27FC236}">
                <a16:creationId xmlns:a16="http://schemas.microsoft.com/office/drawing/2014/main" id="{D277B587-B2FE-0D0C-42DB-C03E1EC6BE6C}"/>
              </a:ext>
            </a:extLst>
          </p:cNvPr>
          <p:cNvGrpSpPr/>
          <p:nvPr/>
        </p:nvGrpSpPr>
        <p:grpSpPr>
          <a:xfrm>
            <a:off x="2522118" y="619439"/>
            <a:ext cx="7121217" cy="1828017"/>
            <a:chOff x="2406888" y="628701"/>
            <a:chExt cx="7121217" cy="1828017"/>
          </a:xfrm>
        </p:grpSpPr>
        <p:pic>
          <p:nvPicPr>
            <p:cNvPr id="403" name="Рисунок 402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04B808-6ACE-52D2-E0DB-C6A707874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60" y="628701"/>
              <a:ext cx="1828017" cy="1828017"/>
            </a:xfrm>
            <a:prstGeom prst="rect">
              <a:avLst/>
            </a:prstGeom>
          </p:spPr>
        </p:pic>
        <p:pic>
          <p:nvPicPr>
            <p:cNvPr id="404" name="Рисунок 403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DEED98-2DFE-CD41-2D29-8116C1FB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276" y="886971"/>
              <a:ext cx="1295829" cy="1295829"/>
            </a:xfrm>
            <a:prstGeom prst="rect">
              <a:avLst/>
            </a:prstGeom>
          </p:spPr>
        </p:pic>
        <p:pic>
          <p:nvPicPr>
            <p:cNvPr id="405" name="Рисунок 404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E46D40-855E-44ED-50DA-5D3B4DBD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617" y="752168"/>
              <a:ext cx="1486647" cy="1486647"/>
            </a:xfrm>
            <a:prstGeom prst="rect">
              <a:avLst/>
            </a:prstGeom>
          </p:spPr>
        </p:pic>
        <p:pic>
          <p:nvPicPr>
            <p:cNvPr id="406" name="Рисунок 405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7E79C7-F959-D1B4-C8F5-4672C252D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174" y="799421"/>
              <a:ext cx="1486579" cy="1486579"/>
            </a:xfrm>
            <a:prstGeom prst="rect">
              <a:avLst/>
            </a:prstGeom>
          </p:spPr>
        </p:pic>
        <p:pic>
          <p:nvPicPr>
            <p:cNvPr id="407" name="Рисунок 406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591632-CADA-D63E-473B-0319C9D99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666" y="908720"/>
              <a:ext cx="1245076" cy="1245076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4C4A13-602E-56ED-0B58-D049A22E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888" y="886971"/>
              <a:ext cx="1266825" cy="1266825"/>
            </a:xfrm>
            <a:prstGeom prst="rect">
              <a:avLst/>
            </a:prstGeom>
          </p:spPr>
        </p:pic>
      </p:grpSp>
      <p:grpSp>
        <p:nvGrpSpPr>
          <p:cNvPr id="409" name="Группа 408">
            <a:extLst>
              <a:ext uri="{FF2B5EF4-FFF2-40B4-BE49-F238E27FC236}">
                <a16:creationId xmlns:a16="http://schemas.microsoft.com/office/drawing/2014/main" id="{0AA75B08-393E-E77C-D6F7-F2B58BF92C53}"/>
              </a:ext>
            </a:extLst>
          </p:cNvPr>
          <p:cNvGrpSpPr/>
          <p:nvPr/>
        </p:nvGrpSpPr>
        <p:grpSpPr>
          <a:xfrm>
            <a:off x="683670" y="3398011"/>
            <a:ext cx="4650402" cy="1165411"/>
            <a:chOff x="683670" y="3398011"/>
            <a:chExt cx="4650402" cy="1165411"/>
          </a:xfrm>
        </p:grpSpPr>
        <p:pic>
          <p:nvPicPr>
            <p:cNvPr id="410" name="Рисунок 409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A732D6-D463-8A2E-CF28-C43ECD7F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894049" y="3398011"/>
              <a:ext cx="1165411" cy="1165411"/>
            </a:xfrm>
            <a:prstGeom prst="rect">
              <a:avLst/>
            </a:prstGeom>
          </p:spPr>
        </p:pic>
        <p:pic>
          <p:nvPicPr>
            <p:cNvPr id="411" name="Рисунок 410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20A290-B2D6-C787-C38F-4789415F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3670" y="3587210"/>
              <a:ext cx="826127" cy="826127"/>
            </a:xfrm>
            <a:prstGeom prst="rect">
              <a:avLst/>
            </a:prstGeom>
          </p:spPr>
        </p:pic>
        <p:pic>
          <p:nvPicPr>
            <p:cNvPr id="412" name="Рисунок 411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56644-BB35-F630-BDF1-3C9E0CA4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4227" y="3515309"/>
              <a:ext cx="947778" cy="94777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3" name="Рисунок 412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096FCF-58CE-79C8-EEFD-84589617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31812" y="3506852"/>
              <a:ext cx="947735" cy="947735"/>
            </a:xfrm>
            <a:prstGeom prst="rect">
              <a:avLst/>
            </a:prstGeom>
          </p:spPr>
        </p:pic>
        <p:pic>
          <p:nvPicPr>
            <p:cNvPr id="414" name="Рисунок 413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CEC613-954A-0BAB-1FDD-F2FA96DF2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15913" y="3599433"/>
              <a:ext cx="793770" cy="79377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15" name="Рисунок 414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0B6C32-7D5B-6827-D57B-584915974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6436" y="3610559"/>
              <a:ext cx="807636" cy="80763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1B41CB5D-FF6A-F266-DC87-728BAA94042C}"/>
              </a:ext>
            </a:extLst>
          </p:cNvPr>
          <p:cNvGrpSpPr/>
          <p:nvPr/>
        </p:nvGrpSpPr>
        <p:grpSpPr>
          <a:xfrm>
            <a:off x="770315" y="5121314"/>
            <a:ext cx="4538015" cy="1165411"/>
            <a:chOff x="770315" y="3367909"/>
            <a:chExt cx="4538015" cy="1165411"/>
          </a:xfrm>
        </p:grpSpPr>
        <p:pic>
          <p:nvPicPr>
            <p:cNvPr id="417" name="Рисунок 416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AAA78E-0949-7DC1-FBE1-49251C7F0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83716" flipH="1">
              <a:off x="3586443" y="3367909"/>
              <a:ext cx="1165411" cy="1165411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E27D0D-845F-4C74-DF07-E3AEEF71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39645" flipH="1">
              <a:off x="2387242" y="3593630"/>
              <a:ext cx="826127" cy="826127"/>
            </a:xfrm>
            <a:prstGeom prst="rect">
              <a:avLst/>
            </a:prstGeom>
          </p:spPr>
        </p:pic>
        <p:pic>
          <p:nvPicPr>
            <p:cNvPr id="419" name="Рисунок 418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2D9276-D8D8-A02D-7780-92351BDA5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9073" y="3476727"/>
              <a:ext cx="947778" cy="947778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B827C9-AD7A-9E43-91A2-A953CC27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8349" y="3521306"/>
              <a:ext cx="947735" cy="9477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21" name="Рисунок 420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503E24-E0F5-615C-512E-95D02193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4560" y="3558657"/>
              <a:ext cx="793770" cy="79377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2" name="Рисунок 421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1DDAE2-0712-4315-0BB6-96A501DDF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15" y="3562667"/>
              <a:ext cx="807636" cy="80763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F694E62A-EFC5-AC08-C7F4-2D63F4643FD4}"/>
              </a:ext>
            </a:extLst>
          </p:cNvPr>
          <p:cNvGrpSpPr/>
          <p:nvPr/>
        </p:nvGrpSpPr>
        <p:grpSpPr>
          <a:xfrm>
            <a:off x="6881714" y="3429000"/>
            <a:ext cx="4769455" cy="1165411"/>
            <a:chOff x="770315" y="3414546"/>
            <a:chExt cx="4769455" cy="1165411"/>
          </a:xfrm>
        </p:grpSpPr>
        <p:pic>
          <p:nvPicPr>
            <p:cNvPr id="424" name="Рисунок 423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F1AC04-10A3-9767-CBEF-A930455BE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4359" y="3414546"/>
              <a:ext cx="1165411" cy="1165411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6FF47A8-AD29-C8FC-899F-1C1666D7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6984" y="3594436"/>
              <a:ext cx="826127" cy="82612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6" name="Рисунок 425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A3E71C-6D9E-F6D6-06DF-7787CB6FB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636681" y="3470342"/>
              <a:ext cx="947778" cy="947778"/>
            </a:xfrm>
            <a:prstGeom prst="rect">
              <a:avLst/>
            </a:prstGeom>
          </p:spPr>
        </p:pic>
        <p:pic>
          <p:nvPicPr>
            <p:cNvPr id="427" name="Рисунок 426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8D4CC6-D062-87C7-FAF0-4DBEEF7D7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043" y="3492396"/>
              <a:ext cx="947735" cy="947735"/>
            </a:xfrm>
            <a:prstGeom prst="rect">
              <a:avLst/>
            </a:prstGeom>
          </p:spPr>
        </p:pic>
        <p:pic>
          <p:nvPicPr>
            <p:cNvPr id="428" name="Рисунок 4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DAC02F-95D9-9B55-B7C6-7EE0A1ED5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0192" y="3594436"/>
              <a:ext cx="793770" cy="793770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CAEAD-4413-B269-E88E-3F20188E3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6562" flipH="1">
              <a:off x="770315" y="3562667"/>
              <a:ext cx="807636" cy="807636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AC67DAB4-EE61-2A10-9FA7-310004AF8511}"/>
              </a:ext>
            </a:extLst>
          </p:cNvPr>
          <p:cNvGrpSpPr/>
          <p:nvPr/>
        </p:nvGrpSpPr>
        <p:grpSpPr>
          <a:xfrm>
            <a:off x="6881714" y="5121315"/>
            <a:ext cx="4539971" cy="1165411"/>
            <a:chOff x="770315" y="3353456"/>
            <a:chExt cx="4539971" cy="1165411"/>
          </a:xfrm>
        </p:grpSpPr>
        <p:pic>
          <p:nvPicPr>
            <p:cNvPr id="431" name="Рисунок 430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784BB6-011C-38F8-F823-15E9B3DE3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53976" y="3353456"/>
              <a:ext cx="1165411" cy="1165411"/>
            </a:xfrm>
            <a:prstGeom prst="rect">
              <a:avLst/>
            </a:prstGeom>
          </p:spPr>
        </p:pic>
        <p:pic>
          <p:nvPicPr>
            <p:cNvPr id="432" name="Рисунок 431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DF9B8A-EB74-BAE4-AD07-FE065643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4159" y="3562667"/>
              <a:ext cx="826127" cy="826127"/>
            </a:xfrm>
            <a:prstGeom prst="rect">
              <a:avLst/>
            </a:prstGeom>
          </p:spPr>
        </p:pic>
        <p:pic>
          <p:nvPicPr>
            <p:cNvPr id="433" name="Рисунок 432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3DA441-9F31-CF71-8A92-658B87366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6363" y="3444984"/>
              <a:ext cx="947778" cy="94777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34" name="Рисунок 433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C44D87-889A-D332-8424-CD44FDEE6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4800" y="3473273"/>
              <a:ext cx="947735" cy="9477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35" name="Рисунок 434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BD7EE0-183E-FC8B-E29B-0D06C4C75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55704" y="3576533"/>
              <a:ext cx="793770" cy="793770"/>
            </a:xfrm>
            <a:prstGeom prst="rect">
              <a:avLst/>
            </a:prstGeom>
          </p:spPr>
        </p:pic>
        <p:pic>
          <p:nvPicPr>
            <p:cNvPr id="436" name="Рисунок 435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EEACD9-1E88-1C47-7F60-7BB1BE825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15" y="3562667"/>
              <a:ext cx="807636" cy="80763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398" name="Прямоугольник: скругленные углы 397">
            <a:extLst>
              <a:ext uri="{FF2B5EF4-FFF2-40B4-BE49-F238E27FC236}">
                <a16:creationId xmlns:a16="http://schemas.microsoft.com/office/drawing/2014/main" id="{36FEDC69-A506-A4D6-2C70-7EB05B0092ED}"/>
              </a:ext>
            </a:extLst>
          </p:cNvPr>
          <p:cNvSpPr/>
          <p:nvPr/>
        </p:nvSpPr>
        <p:spPr>
          <a:xfrm>
            <a:off x="6800457" y="516571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9" name="Прямоугольник: скругленные углы 398">
            <a:extLst>
              <a:ext uri="{FF2B5EF4-FFF2-40B4-BE49-F238E27FC236}">
                <a16:creationId xmlns:a16="http://schemas.microsoft.com/office/drawing/2014/main" id="{E355FFB4-4061-6F6C-E813-EB2EF4A2B9A1}"/>
              </a:ext>
            </a:extLst>
          </p:cNvPr>
          <p:cNvSpPr/>
          <p:nvPr/>
        </p:nvSpPr>
        <p:spPr>
          <a:xfrm>
            <a:off x="6806955" y="34497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0" name="Прямоугольник: скругленные углы 399">
            <a:extLst>
              <a:ext uri="{FF2B5EF4-FFF2-40B4-BE49-F238E27FC236}">
                <a16:creationId xmlns:a16="http://schemas.microsoft.com/office/drawing/2014/main" id="{200CD307-1107-F935-EF72-CB72D77B124E}"/>
              </a:ext>
            </a:extLst>
          </p:cNvPr>
          <p:cNvSpPr/>
          <p:nvPr/>
        </p:nvSpPr>
        <p:spPr>
          <a:xfrm>
            <a:off x="674634" y="51395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1" name="Прямоугольник: скругленные углы 400">
            <a:extLst>
              <a:ext uri="{FF2B5EF4-FFF2-40B4-BE49-F238E27FC236}">
                <a16:creationId xmlns:a16="http://schemas.microsoft.com/office/drawing/2014/main" id="{91B190AB-CB6A-8955-9126-7B75A9FA9EF5}"/>
              </a:ext>
            </a:extLst>
          </p:cNvPr>
          <p:cNvSpPr/>
          <p:nvPr/>
        </p:nvSpPr>
        <p:spPr>
          <a:xfrm>
            <a:off x="667816" y="345936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1" name="Группа 440">
            <a:extLst>
              <a:ext uri="{FF2B5EF4-FFF2-40B4-BE49-F238E27FC236}">
                <a16:creationId xmlns:a16="http://schemas.microsoft.com/office/drawing/2014/main" id="{DAB96504-1468-1C7E-ED9A-97F290F09A64}"/>
              </a:ext>
            </a:extLst>
          </p:cNvPr>
          <p:cNvGrpSpPr/>
          <p:nvPr/>
        </p:nvGrpSpPr>
        <p:grpSpPr>
          <a:xfrm>
            <a:off x="2282420" y="718075"/>
            <a:ext cx="7725008" cy="1537069"/>
            <a:chOff x="2234795" y="718075"/>
            <a:chExt cx="7725008" cy="1537069"/>
          </a:xfrm>
        </p:grpSpPr>
        <p:pic>
          <p:nvPicPr>
            <p:cNvPr id="442" name="Рисунок 441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A2EBCF-A37B-FDAC-2426-A1C870A5A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869" y="814640"/>
              <a:ext cx="1362713" cy="1362713"/>
            </a:xfrm>
            <a:prstGeom prst="rect">
              <a:avLst/>
            </a:prstGeom>
          </p:spPr>
        </p:pic>
        <p:pic>
          <p:nvPicPr>
            <p:cNvPr id="443" name="Рисунок 442" descr="Изображение выглядит как кувшин, гончарные изделия, керамика, керамическ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27A69C-DCE0-B596-5C9D-F4CC0D7AA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558" y="823301"/>
              <a:ext cx="1431843" cy="1431843"/>
            </a:xfrm>
            <a:prstGeom prst="rect">
              <a:avLst/>
            </a:prstGeom>
          </p:spPr>
        </p:pic>
        <p:pic>
          <p:nvPicPr>
            <p:cNvPr id="444" name="Рисунок 443" descr="Изображение выглядит как коробка, контейнер, багаж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1DDB56-002D-ED06-E175-E7B9D351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186" y="867316"/>
              <a:ext cx="1388844" cy="1371600"/>
            </a:xfrm>
            <a:prstGeom prst="rect">
              <a:avLst/>
            </a:prstGeom>
          </p:spPr>
        </p:pic>
        <p:pic>
          <p:nvPicPr>
            <p:cNvPr id="445" name="Рисунок 444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F4E42D-E1C9-2764-EFEE-58ED5DC0A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971" y="718075"/>
              <a:ext cx="1533832" cy="1533832"/>
            </a:xfrm>
            <a:prstGeom prst="rect">
              <a:avLst/>
            </a:prstGeom>
          </p:spPr>
        </p:pic>
        <p:pic>
          <p:nvPicPr>
            <p:cNvPr id="446" name="Рисунок 445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F941DF-6902-1ED2-D7F5-ECF5C820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422" y="838201"/>
              <a:ext cx="1315597" cy="1379332"/>
            </a:xfrm>
            <a:prstGeom prst="rect">
              <a:avLst/>
            </a:prstGeom>
          </p:spPr>
        </p:pic>
        <p:pic>
          <p:nvPicPr>
            <p:cNvPr id="447" name="Рисунок 446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D02A5D-EDBC-979A-8A5B-E03E81F6C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795" y="838200"/>
              <a:ext cx="1315596" cy="1315596"/>
            </a:xfrm>
            <a:prstGeom prst="rect">
              <a:avLst/>
            </a:prstGeom>
          </p:spPr>
        </p:pic>
      </p:grpSp>
      <p:grpSp>
        <p:nvGrpSpPr>
          <p:cNvPr id="448" name="Группа 447">
            <a:extLst>
              <a:ext uri="{FF2B5EF4-FFF2-40B4-BE49-F238E27FC236}">
                <a16:creationId xmlns:a16="http://schemas.microsoft.com/office/drawing/2014/main" id="{E0C32457-5112-770B-94E7-136AFA675DD7}"/>
              </a:ext>
            </a:extLst>
          </p:cNvPr>
          <p:cNvGrpSpPr/>
          <p:nvPr/>
        </p:nvGrpSpPr>
        <p:grpSpPr>
          <a:xfrm>
            <a:off x="658022" y="3515508"/>
            <a:ext cx="4777866" cy="982927"/>
            <a:chOff x="658022" y="3515508"/>
            <a:chExt cx="4777866" cy="982927"/>
          </a:xfrm>
        </p:grpSpPr>
        <p:pic>
          <p:nvPicPr>
            <p:cNvPr id="449" name="Рисунок 448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0279BF-AD91-95EE-A61E-64502D466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6580" y="3607352"/>
              <a:ext cx="858942" cy="85894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50" name="Рисунок 449" descr="Изображение выглядит как кувшин, гончарные изделия, керамика, керамическ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EFC2BC-346E-0610-8006-A8BC03E2B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2647" y="3515508"/>
              <a:ext cx="902515" cy="902515"/>
            </a:xfrm>
            <a:prstGeom prst="rect">
              <a:avLst/>
            </a:prstGeom>
          </p:spPr>
        </p:pic>
        <p:pic>
          <p:nvPicPr>
            <p:cNvPr id="451" name="Рисунок 450" descr="Изображение выглядит как коробка, контейнер, багаж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BF0956-A0CE-2D1F-5341-2DF68B968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169" y="3565030"/>
              <a:ext cx="875412" cy="864543"/>
            </a:xfrm>
            <a:prstGeom prst="rect">
              <a:avLst/>
            </a:prstGeom>
          </p:spPr>
        </p:pic>
        <p:pic>
          <p:nvPicPr>
            <p:cNvPr id="452" name="Рисунок 451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537C58-0F68-397B-714F-5215DA93D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9087" y="3531634"/>
              <a:ext cx="966801" cy="9668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53" name="Рисунок 452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8981AE-B36B-C2F6-2A31-3CF1B9CCE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488" y="3590222"/>
              <a:ext cx="829244" cy="869417"/>
            </a:xfrm>
            <a:prstGeom prst="rect">
              <a:avLst/>
            </a:prstGeom>
          </p:spPr>
        </p:pic>
        <p:pic>
          <p:nvPicPr>
            <p:cNvPr id="454" name="Рисунок 453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26580-CD69-C356-8C3B-8F8630B0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FA54B1A7-9E9C-E332-272E-A7D8BF449213}"/>
              </a:ext>
            </a:extLst>
          </p:cNvPr>
          <p:cNvGrpSpPr/>
          <p:nvPr/>
        </p:nvGrpSpPr>
        <p:grpSpPr>
          <a:xfrm>
            <a:off x="527906" y="5223635"/>
            <a:ext cx="4779083" cy="966801"/>
            <a:chOff x="497984" y="3538767"/>
            <a:chExt cx="4779083" cy="966801"/>
          </a:xfrm>
        </p:grpSpPr>
        <p:pic>
          <p:nvPicPr>
            <p:cNvPr id="456" name="Рисунок 455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50CFC4-4DC0-1F84-6ADC-0239D93C8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125" y="3543471"/>
              <a:ext cx="858942" cy="858941"/>
            </a:xfrm>
            <a:prstGeom prst="rect">
              <a:avLst/>
            </a:prstGeom>
          </p:spPr>
        </p:pic>
        <p:pic>
          <p:nvPicPr>
            <p:cNvPr id="457" name="Рисунок 456" descr="Изображение выглядит как кувшин, гончарные изделия, керамика, керамическ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BC3313A-7B73-14E0-2FB8-E398932F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0830" y="3587485"/>
              <a:ext cx="902515" cy="90251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58" name="Рисунок 457" descr="Изображение выглядит как коробка, контейнер, багаж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B2F35E-12AC-E3C5-EC2B-CFA14F252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31102" flipH="1">
              <a:off x="2838965" y="3576810"/>
              <a:ext cx="875412" cy="864543"/>
            </a:xfrm>
            <a:prstGeom prst="rect">
              <a:avLst/>
            </a:prstGeom>
          </p:spPr>
        </p:pic>
        <p:pic>
          <p:nvPicPr>
            <p:cNvPr id="459" name="Рисунок 458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018DDC-4531-B6B3-517E-72C99F10D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7984" y="3538767"/>
              <a:ext cx="966801" cy="966801"/>
            </a:xfrm>
            <a:prstGeom prst="rect">
              <a:avLst/>
            </a:prstGeom>
          </p:spPr>
        </p:pic>
        <p:pic>
          <p:nvPicPr>
            <p:cNvPr id="460" name="Рисунок 459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22F4D8-EF42-3A78-B4EC-3F2912D7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6280" y="3573680"/>
              <a:ext cx="829244" cy="86941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1" name="Рисунок 460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A34FAC-293D-E6D1-0739-138E2AC07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57395" flipH="1">
              <a:off x="3657372" y="3614035"/>
              <a:ext cx="829243" cy="829243"/>
            </a:xfrm>
            <a:prstGeom prst="rect">
              <a:avLst/>
            </a:prstGeom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04EA626A-72BD-4FA6-8784-62F06229C8C8}"/>
              </a:ext>
            </a:extLst>
          </p:cNvPr>
          <p:cNvGrpSpPr/>
          <p:nvPr/>
        </p:nvGrpSpPr>
        <p:grpSpPr>
          <a:xfrm>
            <a:off x="6779821" y="3475785"/>
            <a:ext cx="4699441" cy="990508"/>
            <a:chOff x="658022" y="3499492"/>
            <a:chExt cx="4699441" cy="990508"/>
          </a:xfrm>
        </p:grpSpPr>
        <p:pic>
          <p:nvPicPr>
            <p:cNvPr id="463" name="Рисунок 462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818B2-7149-28D3-70B8-C1B031B9F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0771" y="3582026"/>
              <a:ext cx="858942" cy="858941"/>
            </a:xfrm>
            <a:prstGeom prst="rect">
              <a:avLst/>
            </a:prstGeom>
          </p:spPr>
        </p:pic>
        <p:pic>
          <p:nvPicPr>
            <p:cNvPr id="464" name="Рисунок 463" descr="Изображение выглядит как кувшин, гончарные изделия, керамика, керамическ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4C9359-ABB8-F10D-84C8-9497F23F7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0830" y="3587485"/>
              <a:ext cx="902515" cy="902515"/>
            </a:xfrm>
            <a:prstGeom prst="rect">
              <a:avLst/>
            </a:prstGeom>
          </p:spPr>
        </p:pic>
        <p:pic>
          <p:nvPicPr>
            <p:cNvPr id="465" name="Рисунок 464" descr="Изображение выглядит как коробка, контейнер, багаж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F7B03C-6C48-E253-C6A6-2D444D6AC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14352" y="3621194"/>
              <a:ext cx="875412" cy="86454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6" name="Рисунок 465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C0D91-4704-D4F6-FB6E-F4AFCDBA3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90662" y="3499492"/>
              <a:ext cx="966801" cy="966801"/>
            </a:xfrm>
            <a:prstGeom prst="rect">
              <a:avLst/>
            </a:prstGeom>
          </p:spPr>
        </p:pic>
        <p:pic>
          <p:nvPicPr>
            <p:cNvPr id="467" name="Рисунок 466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863C30-B1CC-BB13-3E2B-D532D1A45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4158" y="3596876"/>
              <a:ext cx="829244" cy="86941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68" name="Рисунок 467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A92661-6D6B-F63F-A6DC-6A1406BB5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B692894C-A1D8-6BC3-1B76-45C43AF980E6}"/>
              </a:ext>
            </a:extLst>
          </p:cNvPr>
          <p:cNvGrpSpPr/>
          <p:nvPr/>
        </p:nvGrpSpPr>
        <p:grpSpPr>
          <a:xfrm>
            <a:off x="6809743" y="5215764"/>
            <a:ext cx="4735277" cy="966801"/>
            <a:chOff x="658022" y="3554603"/>
            <a:chExt cx="4735277" cy="966801"/>
          </a:xfrm>
        </p:grpSpPr>
        <p:pic>
          <p:nvPicPr>
            <p:cNvPr id="470" name="Рисунок 469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7FDAD-A59A-1781-4BD4-F7329D324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771" y="3582026"/>
              <a:ext cx="858942" cy="858941"/>
            </a:xfrm>
            <a:prstGeom prst="rect">
              <a:avLst/>
            </a:prstGeom>
          </p:spPr>
        </p:pic>
        <p:pic>
          <p:nvPicPr>
            <p:cNvPr id="471" name="Рисунок 470" descr="Изображение выглядит как кувшин, гончарные изделия, керамика, керамическ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4AD57E-2877-D61E-D0D2-B8201AA1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8392" y="3596649"/>
              <a:ext cx="902515" cy="90251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72" name="Рисунок 471" descr="Изображение выглядит как коробка, контейнер, багаж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AEDB9B-D397-76AB-7D79-2B92DA0A6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7887" y="3605733"/>
              <a:ext cx="875412" cy="864543"/>
            </a:xfrm>
            <a:prstGeom prst="rect">
              <a:avLst/>
            </a:prstGeom>
          </p:spPr>
        </p:pic>
        <p:pic>
          <p:nvPicPr>
            <p:cNvPr id="473" name="Рисунок 472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21EE43-2710-544F-EB71-82481FBBA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2448" y="3554603"/>
              <a:ext cx="966801" cy="9668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4" name="Рисунок 473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8E7C72-8CFB-003D-6AA6-118A1BCB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45963" y="3590862"/>
              <a:ext cx="829244" cy="869417"/>
            </a:xfrm>
            <a:prstGeom prst="rect">
              <a:avLst/>
            </a:prstGeom>
          </p:spPr>
        </p:pic>
        <p:pic>
          <p:nvPicPr>
            <p:cNvPr id="475" name="Рисунок 474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18CD24-94E5-B70A-312C-1DB29B9EF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</p:spPr>
        </p:pic>
      </p:grpSp>
      <p:sp>
        <p:nvSpPr>
          <p:cNvPr id="437" name="Прямоугольник: скругленные углы 436">
            <a:extLst>
              <a:ext uri="{FF2B5EF4-FFF2-40B4-BE49-F238E27FC236}">
                <a16:creationId xmlns:a16="http://schemas.microsoft.com/office/drawing/2014/main" id="{A7438C9A-E0C7-E37B-3C28-2F184BCC7F53}"/>
              </a:ext>
            </a:extLst>
          </p:cNvPr>
          <p:cNvSpPr/>
          <p:nvPr/>
        </p:nvSpPr>
        <p:spPr>
          <a:xfrm>
            <a:off x="6814260" y="345440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8" name="Прямоугольник: скругленные углы 437">
            <a:extLst>
              <a:ext uri="{FF2B5EF4-FFF2-40B4-BE49-F238E27FC236}">
                <a16:creationId xmlns:a16="http://schemas.microsoft.com/office/drawing/2014/main" id="{CB80659C-A2D8-BCF8-9673-C540A17FD3FC}"/>
              </a:ext>
            </a:extLst>
          </p:cNvPr>
          <p:cNvSpPr/>
          <p:nvPr/>
        </p:nvSpPr>
        <p:spPr>
          <a:xfrm>
            <a:off x="667816" y="514953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9" name="Прямоугольник: скругленные углы 438">
            <a:extLst>
              <a:ext uri="{FF2B5EF4-FFF2-40B4-BE49-F238E27FC236}">
                <a16:creationId xmlns:a16="http://schemas.microsoft.com/office/drawing/2014/main" id="{7C70C491-BCA6-530A-3A55-5B9BB56A0E27}"/>
              </a:ext>
            </a:extLst>
          </p:cNvPr>
          <p:cNvSpPr/>
          <p:nvPr/>
        </p:nvSpPr>
        <p:spPr>
          <a:xfrm>
            <a:off x="6798500" y="515385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0" name="Прямоугольник: скругленные углы 439">
            <a:extLst>
              <a:ext uri="{FF2B5EF4-FFF2-40B4-BE49-F238E27FC236}">
                <a16:creationId xmlns:a16="http://schemas.microsoft.com/office/drawing/2014/main" id="{29E0C945-2D04-506F-5176-79529268B005}"/>
              </a:ext>
            </a:extLst>
          </p:cNvPr>
          <p:cNvSpPr/>
          <p:nvPr/>
        </p:nvSpPr>
        <p:spPr>
          <a:xfrm>
            <a:off x="666365" y="34538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0" name="Группа 479">
            <a:extLst>
              <a:ext uri="{FF2B5EF4-FFF2-40B4-BE49-F238E27FC236}">
                <a16:creationId xmlns:a16="http://schemas.microsoft.com/office/drawing/2014/main" id="{83F4C72C-FC76-7C5A-FFDC-712B10FBB1CE}"/>
              </a:ext>
            </a:extLst>
          </p:cNvPr>
          <p:cNvGrpSpPr/>
          <p:nvPr/>
        </p:nvGrpSpPr>
        <p:grpSpPr>
          <a:xfrm>
            <a:off x="2341910" y="700907"/>
            <a:ext cx="7488643" cy="1614453"/>
            <a:chOff x="2341910" y="700907"/>
            <a:chExt cx="7488643" cy="1614453"/>
          </a:xfrm>
        </p:grpSpPr>
        <p:pic>
          <p:nvPicPr>
            <p:cNvPr id="481" name="Рисунок 480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363F83-FB2D-9243-81AB-C6C6AD00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177" y="700907"/>
              <a:ext cx="1614453" cy="1614453"/>
            </a:xfrm>
            <a:prstGeom prst="rect">
              <a:avLst/>
            </a:prstGeom>
          </p:spPr>
        </p:pic>
        <p:pic>
          <p:nvPicPr>
            <p:cNvPr id="482" name="Рисунок 481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29C8D-681F-6CAB-0686-21F0CAB42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866" y="761442"/>
              <a:ext cx="1411458" cy="1411458"/>
            </a:xfrm>
            <a:prstGeom prst="rect">
              <a:avLst/>
            </a:prstGeom>
          </p:spPr>
        </p:pic>
        <p:pic>
          <p:nvPicPr>
            <p:cNvPr id="483" name="Рисунок 482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4C23E2-9438-CA1B-868D-6D4A185F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784" y="834519"/>
              <a:ext cx="1411457" cy="1411457"/>
            </a:xfrm>
            <a:prstGeom prst="rect">
              <a:avLst/>
            </a:prstGeom>
          </p:spPr>
        </p:pic>
        <p:pic>
          <p:nvPicPr>
            <p:cNvPr id="484" name="Рисунок 483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5AC9EB-8A8C-8400-C9D7-2D323EC1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200" y="751661"/>
              <a:ext cx="1479353" cy="1479353"/>
            </a:xfrm>
            <a:prstGeom prst="rect">
              <a:avLst/>
            </a:prstGeom>
          </p:spPr>
        </p:pic>
        <p:pic>
          <p:nvPicPr>
            <p:cNvPr id="485" name="Рисунок 484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9556E8-AF6A-AEC6-BB03-68865C0B1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347" y="887836"/>
              <a:ext cx="1262496" cy="1262496"/>
            </a:xfrm>
            <a:prstGeom prst="rect">
              <a:avLst/>
            </a:prstGeom>
          </p:spPr>
        </p:pic>
        <p:pic>
          <p:nvPicPr>
            <p:cNvPr id="486" name="Рисунок 485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A8F8D0-AF21-E6A8-33EE-44D0F9DE1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910" y="909000"/>
              <a:ext cx="1262496" cy="1262496"/>
            </a:xfrm>
            <a:prstGeom prst="rect">
              <a:avLst/>
            </a:prstGeom>
          </p:spPr>
        </p:pic>
      </p:grp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261BC6F6-624C-FDD3-4499-7DE4D6F35B3D}"/>
              </a:ext>
            </a:extLst>
          </p:cNvPr>
          <p:cNvGrpSpPr/>
          <p:nvPr/>
        </p:nvGrpSpPr>
        <p:grpSpPr>
          <a:xfrm>
            <a:off x="692266" y="3479194"/>
            <a:ext cx="4666584" cy="1020591"/>
            <a:chOff x="692266" y="3479194"/>
            <a:chExt cx="4666584" cy="1020591"/>
          </a:xfrm>
        </p:grpSpPr>
        <p:pic>
          <p:nvPicPr>
            <p:cNvPr id="488" name="Рисунок 487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897DEF-4DC5-3B2A-B6BA-EEF8C2768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1422" y="3479947"/>
              <a:ext cx="1014493" cy="101449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89" name="Рисунок 488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FE8EAF-A109-D696-4883-D2460CEB9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5774" y="3479194"/>
              <a:ext cx="886935" cy="886935"/>
            </a:xfrm>
            <a:prstGeom prst="rect">
              <a:avLst/>
            </a:prstGeom>
          </p:spPr>
        </p:pic>
        <p:pic>
          <p:nvPicPr>
            <p:cNvPr id="490" name="Рисунок 489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73AB91-D5C3-2331-2C36-7635273C5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5598" y="3612851"/>
              <a:ext cx="886934" cy="88693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91" name="Рисунок 490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24388A-3D57-ED4E-C565-29EE248A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2579" y="3527696"/>
              <a:ext cx="929599" cy="92959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2" name="Рисунок 491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953477-D523-72D3-0341-C1488231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5520" y="3591201"/>
              <a:ext cx="793330" cy="793330"/>
            </a:xfrm>
            <a:prstGeom prst="rect">
              <a:avLst/>
            </a:prstGeom>
          </p:spPr>
        </p:pic>
        <p:pic>
          <p:nvPicPr>
            <p:cNvPr id="493" name="Рисунок 492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8E7F68-D5DD-4205-F142-65805C6DF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266" y="3604500"/>
              <a:ext cx="793330" cy="793330"/>
            </a:xfrm>
            <a:prstGeom prst="rect">
              <a:avLst/>
            </a:prstGeom>
          </p:spPr>
        </p:pic>
      </p:grpSp>
      <p:grpSp>
        <p:nvGrpSpPr>
          <p:cNvPr id="494" name="Группа 493">
            <a:extLst>
              <a:ext uri="{FF2B5EF4-FFF2-40B4-BE49-F238E27FC236}">
                <a16:creationId xmlns:a16="http://schemas.microsoft.com/office/drawing/2014/main" id="{8D7F1F80-7028-A173-D95D-CCFD37D8927A}"/>
              </a:ext>
            </a:extLst>
          </p:cNvPr>
          <p:cNvGrpSpPr/>
          <p:nvPr/>
        </p:nvGrpSpPr>
        <p:grpSpPr>
          <a:xfrm>
            <a:off x="717378" y="5246650"/>
            <a:ext cx="4672545" cy="1014493"/>
            <a:chOff x="717378" y="3539084"/>
            <a:chExt cx="4672545" cy="1014493"/>
          </a:xfrm>
        </p:grpSpPr>
        <p:pic>
          <p:nvPicPr>
            <p:cNvPr id="495" name="Рисунок 494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5A096-EFC7-AC24-0FBB-F34722E95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9131" y="3539084"/>
              <a:ext cx="1014493" cy="101449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6" name="Рисунок 495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93E0A6-0D19-4AB5-9B6B-34D0D15E8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525" y="3565230"/>
              <a:ext cx="886935" cy="886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7" name="Рисунок 496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33224D-303B-9509-56EA-22A7CBA50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955" y="3569148"/>
              <a:ext cx="886934" cy="886934"/>
            </a:xfrm>
            <a:prstGeom prst="rect">
              <a:avLst/>
            </a:prstGeom>
          </p:spPr>
        </p:pic>
        <p:pic>
          <p:nvPicPr>
            <p:cNvPr id="498" name="Рисунок 497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BE063A-530F-D0FE-52DA-E92466099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60324" y="3581532"/>
              <a:ext cx="929599" cy="929599"/>
            </a:xfrm>
            <a:prstGeom prst="rect">
              <a:avLst/>
            </a:prstGeom>
          </p:spPr>
        </p:pic>
        <p:pic>
          <p:nvPicPr>
            <p:cNvPr id="499" name="Рисунок 498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3FFAF3-67CE-AF0B-C5D4-0AAA3D4D2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378" y="3591201"/>
              <a:ext cx="793330" cy="793330"/>
            </a:xfrm>
            <a:prstGeom prst="rect">
              <a:avLst/>
            </a:prstGeom>
          </p:spPr>
        </p:pic>
        <p:pic>
          <p:nvPicPr>
            <p:cNvPr id="500" name="Рисунок 499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516303-1AF0-BAAA-CF3A-AB3E3A9B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093891" y="3662752"/>
              <a:ext cx="793330" cy="793330"/>
            </a:xfrm>
            <a:prstGeom prst="rect">
              <a:avLst/>
            </a:prstGeom>
          </p:spPr>
        </p:pic>
      </p:grpSp>
      <p:grpSp>
        <p:nvGrpSpPr>
          <p:cNvPr id="501" name="Группа 500">
            <a:extLst>
              <a:ext uri="{FF2B5EF4-FFF2-40B4-BE49-F238E27FC236}">
                <a16:creationId xmlns:a16="http://schemas.microsoft.com/office/drawing/2014/main" id="{EF99B99D-0BAB-8FEE-C616-64EAEB7D39C2}"/>
              </a:ext>
            </a:extLst>
          </p:cNvPr>
          <p:cNvGrpSpPr/>
          <p:nvPr/>
        </p:nvGrpSpPr>
        <p:grpSpPr>
          <a:xfrm>
            <a:off x="6803662" y="3429000"/>
            <a:ext cx="4784222" cy="1014493"/>
            <a:chOff x="692266" y="3429000"/>
            <a:chExt cx="4784222" cy="1014493"/>
          </a:xfrm>
        </p:grpSpPr>
        <p:pic>
          <p:nvPicPr>
            <p:cNvPr id="502" name="Рисунок 501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393748-F872-B84E-8B21-C616F6C42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7881" y="3429000"/>
              <a:ext cx="1014493" cy="1014493"/>
            </a:xfrm>
            <a:prstGeom prst="rect">
              <a:avLst/>
            </a:prstGeom>
          </p:spPr>
        </p:pic>
        <p:pic>
          <p:nvPicPr>
            <p:cNvPr id="503" name="Рисунок 502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B348D5-F224-5D00-876F-FB645C004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9553" y="3520996"/>
              <a:ext cx="886935" cy="8869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04" name="Рисунок 503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E03A2D-C186-C925-B50D-8A1D5F861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5251" y="3535364"/>
              <a:ext cx="886934" cy="886934"/>
            </a:xfrm>
            <a:prstGeom prst="rect">
              <a:avLst/>
            </a:prstGeom>
          </p:spPr>
        </p:pic>
        <p:pic>
          <p:nvPicPr>
            <p:cNvPr id="505" name="Рисунок 504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012A6A-3E90-9685-3461-EBF7AF16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4896" y="3513215"/>
              <a:ext cx="929599" cy="92959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6" name="Рисунок 505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E3CFC-E082-3971-7AB2-E1BC3556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32265" flipH="1">
              <a:off x="2385062" y="3591201"/>
              <a:ext cx="793330" cy="793330"/>
            </a:xfrm>
            <a:prstGeom prst="rect">
              <a:avLst/>
            </a:prstGeom>
          </p:spPr>
        </p:pic>
        <p:pic>
          <p:nvPicPr>
            <p:cNvPr id="507" name="Рисунок 506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58850F-0402-2CDC-7FE0-87B9112C7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266" y="3604500"/>
              <a:ext cx="793330" cy="79333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508" name="Группа 507">
            <a:extLst>
              <a:ext uri="{FF2B5EF4-FFF2-40B4-BE49-F238E27FC236}">
                <a16:creationId xmlns:a16="http://schemas.microsoft.com/office/drawing/2014/main" id="{FF88036D-F5D2-18A9-1B3A-E41D69EC13B3}"/>
              </a:ext>
            </a:extLst>
          </p:cNvPr>
          <p:cNvGrpSpPr/>
          <p:nvPr/>
        </p:nvGrpSpPr>
        <p:grpSpPr>
          <a:xfrm>
            <a:off x="6884691" y="5160579"/>
            <a:ext cx="4637233" cy="1014493"/>
            <a:chOff x="773295" y="3453013"/>
            <a:chExt cx="4637233" cy="1014493"/>
          </a:xfrm>
        </p:grpSpPr>
        <p:pic>
          <p:nvPicPr>
            <p:cNvPr id="509" name="Рисунок 508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984B82-7587-5E71-2D3D-6AB881A57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77405" flipH="1">
              <a:off x="3783488" y="3453013"/>
              <a:ext cx="1014493" cy="1014493"/>
            </a:xfrm>
            <a:prstGeom prst="rect">
              <a:avLst/>
            </a:prstGeom>
          </p:spPr>
        </p:pic>
        <p:pic>
          <p:nvPicPr>
            <p:cNvPr id="510" name="Рисунок 509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FD6EA-FC0C-A21C-C1FC-026DF559D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2496" y="3511777"/>
              <a:ext cx="886935" cy="886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1" name="Рисунок 510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50295C-5E44-DBF4-5E1D-F061E748B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03987" y="3557697"/>
              <a:ext cx="886934" cy="886934"/>
            </a:xfrm>
            <a:prstGeom prst="rect">
              <a:avLst/>
            </a:prstGeom>
          </p:spPr>
        </p:pic>
        <p:pic>
          <p:nvPicPr>
            <p:cNvPr id="512" name="Рисунок 511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19E36-931B-844B-F4C0-DF155C4A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0929" y="3512583"/>
              <a:ext cx="929599" cy="92959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13" name="Рисунок 512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EFAD8E-5B41-5553-BA9A-10DE55FB0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126" y="3591201"/>
              <a:ext cx="793330" cy="79333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4" name="Рисунок 513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82F5B9-FC7B-75E8-F152-A744ED88F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24084" flipH="1">
              <a:off x="773295" y="3580718"/>
              <a:ext cx="793330" cy="793330"/>
            </a:xfrm>
            <a:prstGeom prst="rect">
              <a:avLst/>
            </a:prstGeom>
          </p:spPr>
        </p:pic>
      </p:grpSp>
      <p:sp>
        <p:nvSpPr>
          <p:cNvPr id="476" name="Прямоугольник: скругленные углы 475">
            <a:extLst>
              <a:ext uri="{FF2B5EF4-FFF2-40B4-BE49-F238E27FC236}">
                <a16:creationId xmlns:a16="http://schemas.microsoft.com/office/drawing/2014/main" id="{C2106B68-76E3-9392-B6E4-0576083E1278}"/>
              </a:ext>
            </a:extLst>
          </p:cNvPr>
          <p:cNvSpPr/>
          <p:nvPr/>
        </p:nvSpPr>
        <p:spPr>
          <a:xfrm>
            <a:off x="6805147" y="514634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7" name="Прямоугольник: скругленные углы 476">
            <a:extLst>
              <a:ext uri="{FF2B5EF4-FFF2-40B4-BE49-F238E27FC236}">
                <a16:creationId xmlns:a16="http://schemas.microsoft.com/office/drawing/2014/main" id="{458B9C1E-F07B-F62B-67E7-FBB3D1A7DC81}"/>
              </a:ext>
            </a:extLst>
          </p:cNvPr>
          <p:cNvSpPr/>
          <p:nvPr/>
        </p:nvSpPr>
        <p:spPr>
          <a:xfrm>
            <a:off x="6808657" y="34451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8" name="Прямоугольник: скругленные углы 477">
            <a:extLst>
              <a:ext uri="{FF2B5EF4-FFF2-40B4-BE49-F238E27FC236}">
                <a16:creationId xmlns:a16="http://schemas.microsoft.com/office/drawing/2014/main" id="{73397242-1A00-F345-0B28-2CD725194593}"/>
              </a:ext>
            </a:extLst>
          </p:cNvPr>
          <p:cNvSpPr/>
          <p:nvPr/>
        </p:nvSpPr>
        <p:spPr>
          <a:xfrm>
            <a:off x="679684" y="51461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9" name="Прямоугольник: скругленные углы 478">
            <a:extLst>
              <a:ext uri="{FF2B5EF4-FFF2-40B4-BE49-F238E27FC236}">
                <a16:creationId xmlns:a16="http://schemas.microsoft.com/office/drawing/2014/main" id="{03B6750B-906B-1F0F-F48E-BA6D860727AF}"/>
              </a:ext>
            </a:extLst>
          </p:cNvPr>
          <p:cNvSpPr/>
          <p:nvPr/>
        </p:nvSpPr>
        <p:spPr>
          <a:xfrm>
            <a:off x="677223" y="346442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053233" y="1802936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126" grpId="0" animBg="1"/>
      <p:bldP spid="126" grpId="1" animBg="1"/>
      <p:bldP spid="127" grpId="0" animBg="1"/>
      <p:bldP spid="127" grpId="1" animBg="1"/>
      <p:bldP spid="320" grpId="0" animBg="1"/>
      <p:bldP spid="320" grpId="1" animBg="1"/>
      <p:bldP spid="321" grpId="0" animBg="1"/>
      <p:bldP spid="321" grpId="1" animBg="1"/>
      <p:bldP spid="359" grpId="0" animBg="1"/>
      <p:bldP spid="359" grpId="1" animBg="1"/>
      <p:bldP spid="360" grpId="0" animBg="1"/>
      <p:bldP spid="360" grpId="1" animBg="1"/>
      <p:bldP spid="361" grpId="0" animBg="1"/>
      <p:bldP spid="361" grpId="1" animBg="1"/>
      <p:bldP spid="362" grpId="0" animBg="1"/>
      <p:bldP spid="362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B0D667-B419-432C-BAD2-5BB900762D55}"/>
</file>

<file path=customXml/itemProps2.xml><?xml version="1.0" encoding="utf-8"?>
<ds:datastoreItem xmlns:ds="http://schemas.openxmlformats.org/officeDocument/2006/customXml" ds:itemID="{70E8EA8A-E94F-4AC4-8BB9-8E36DA119223}"/>
</file>

<file path=customXml/itemProps3.xml><?xml version="1.0" encoding="utf-8"?>
<ds:datastoreItem xmlns:ds="http://schemas.openxmlformats.org/officeDocument/2006/customXml" ds:itemID="{29D315A2-CEA6-44F0-8137-F374D202344A}"/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18</cp:revision>
  <dcterms:created xsi:type="dcterms:W3CDTF">2025-02-10T10:27:52Z</dcterms:created>
  <dcterms:modified xsi:type="dcterms:W3CDTF">2025-02-11T16:14:34Z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