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630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29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04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48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542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04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40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3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298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6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2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7535A-9228-4494-B66C-5AFC508427A3}" type="datetimeFigureOut">
              <a:rPr lang="en-US" smtClean="0"/>
              <a:t>12/28/24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9F552-70C0-478E-8DD0-369DD3293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microsoft.com/office/2007/relationships/hdphoto" Target="../media/hdphoto1.wdp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6E909D00-F4BD-D6AA-A18C-39B11BE9C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87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5">
            <a:extLst>
              <a:ext uri="{FF2B5EF4-FFF2-40B4-BE49-F238E27FC236}">
                <a16:creationId xmlns:a16="http://schemas.microsoft.com/office/drawing/2014/main" id="{1FFF725C-B486-E2F0-E5DF-BE7676F845F4}"/>
              </a:ext>
            </a:extLst>
          </p:cNvPr>
          <p:cNvSpPr/>
          <p:nvPr/>
        </p:nvSpPr>
        <p:spPr>
          <a:xfrm>
            <a:off x="233416" y="359895"/>
            <a:ext cx="3613655" cy="1786579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E4D7E6C-9230-3B88-35B5-BC944611F648}"/>
              </a:ext>
            </a:extLst>
          </p:cNvPr>
          <p:cNvGrpSpPr/>
          <p:nvPr/>
        </p:nvGrpSpPr>
        <p:grpSpPr>
          <a:xfrm>
            <a:off x="366518" y="695638"/>
            <a:ext cx="1215110" cy="1121893"/>
            <a:chOff x="466643" y="1085490"/>
            <a:chExt cx="1192036" cy="1169112"/>
          </a:xfrm>
        </p:grpSpPr>
        <p:pic>
          <p:nvPicPr>
            <p:cNvPr id="7" name="Рисунок 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9A13E583-8E9C-6AE6-B3B0-9416F2C6AD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388851-46E8-C95E-CDD5-823CC59A518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CC5C7702-305E-0A44-2574-7EFF0D44BC5B}"/>
              </a:ext>
            </a:extLst>
          </p:cNvPr>
          <p:cNvGrpSpPr/>
          <p:nvPr/>
        </p:nvGrpSpPr>
        <p:grpSpPr>
          <a:xfrm>
            <a:off x="2465282" y="724968"/>
            <a:ext cx="1215110" cy="1063232"/>
            <a:chOff x="2827071" y="1116055"/>
            <a:chExt cx="1192036" cy="1107982"/>
          </a:xfrm>
        </p:grpSpPr>
        <p:pic>
          <p:nvPicPr>
            <p:cNvPr id="9" name="Рисунок 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A76EA21-C63B-869F-131A-80AE9DAB0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7432EAD-9333-033F-2CEF-3F3351EE08E4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14" name="Freeform 5">
            <a:extLst>
              <a:ext uri="{FF2B5EF4-FFF2-40B4-BE49-F238E27FC236}">
                <a16:creationId xmlns:a16="http://schemas.microsoft.com/office/drawing/2014/main" id="{0A1E5A9A-2E14-724D-4C10-A40DA541FD86}"/>
              </a:ext>
            </a:extLst>
          </p:cNvPr>
          <p:cNvSpPr/>
          <p:nvPr/>
        </p:nvSpPr>
        <p:spPr>
          <a:xfrm>
            <a:off x="4240403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394D7B5E-9D1D-A25D-0D87-E3C90DA3A47F}"/>
              </a:ext>
            </a:extLst>
          </p:cNvPr>
          <p:cNvGrpSpPr/>
          <p:nvPr/>
        </p:nvGrpSpPr>
        <p:grpSpPr>
          <a:xfrm>
            <a:off x="4396786" y="695638"/>
            <a:ext cx="1215110" cy="1121893"/>
            <a:chOff x="466643" y="1085490"/>
            <a:chExt cx="1192036" cy="1169112"/>
          </a:xfrm>
        </p:grpSpPr>
        <p:pic>
          <p:nvPicPr>
            <p:cNvPr id="16" name="Рисунок 1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F1084F5-99C7-3BDE-6BF5-DCE817EF24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9503B22-5FD0-3524-6110-76DC249FFEFD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4BA0E60-396B-606E-DFC6-807AAD652457}"/>
              </a:ext>
            </a:extLst>
          </p:cNvPr>
          <p:cNvGrpSpPr/>
          <p:nvPr/>
        </p:nvGrpSpPr>
        <p:grpSpPr>
          <a:xfrm>
            <a:off x="6550783" y="726835"/>
            <a:ext cx="1215110" cy="1063232"/>
            <a:chOff x="2827071" y="1116055"/>
            <a:chExt cx="1192036" cy="1107982"/>
          </a:xfrm>
        </p:grpSpPr>
        <p:pic>
          <p:nvPicPr>
            <p:cNvPr id="19" name="Рисунок 1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364792B-3A47-A17F-3758-CB93F4A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A4C565-5E81-89C0-9176-62918434F4D7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1" name="Freeform 5">
            <a:extLst>
              <a:ext uri="{FF2B5EF4-FFF2-40B4-BE49-F238E27FC236}">
                <a16:creationId xmlns:a16="http://schemas.microsoft.com/office/drawing/2014/main" id="{4A2391E7-636C-1720-6F31-B162D2AA2F85}"/>
              </a:ext>
            </a:extLst>
          </p:cNvPr>
          <p:cNvSpPr/>
          <p:nvPr/>
        </p:nvSpPr>
        <p:spPr>
          <a:xfrm>
            <a:off x="8217319" y="359894"/>
            <a:ext cx="3613655" cy="17865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BAB001A-B5AB-4B44-9675-3C524EBD8A98}"/>
              </a:ext>
            </a:extLst>
          </p:cNvPr>
          <p:cNvGrpSpPr/>
          <p:nvPr/>
        </p:nvGrpSpPr>
        <p:grpSpPr>
          <a:xfrm>
            <a:off x="8367584" y="724968"/>
            <a:ext cx="1215110" cy="1121893"/>
            <a:chOff x="466643" y="1085490"/>
            <a:chExt cx="1192036" cy="1169112"/>
          </a:xfrm>
        </p:grpSpPr>
        <p:pic>
          <p:nvPicPr>
            <p:cNvPr id="23" name="Рисунок 2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6FE443B-6FBF-9FAB-DE29-86C06A0610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5A6FEE4-F435-4753-D3D9-ACD8AE4862C7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8552972E-7A04-D322-D5D1-54FD7CEF5E51}"/>
              </a:ext>
            </a:extLst>
          </p:cNvPr>
          <p:cNvGrpSpPr/>
          <p:nvPr/>
        </p:nvGrpSpPr>
        <p:grpSpPr>
          <a:xfrm>
            <a:off x="10512834" y="754298"/>
            <a:ext cx="1215110" cy="1063232"/>
            <a:chOff x="2827071" y="1116055"/>
            <a:chExt cx="1192036" cy="1107982"/>
          </a:xfrm>
        </p:grpSpPr>
        <p:pic>
          <p:nvPicPr>
            <p:cNvPr id="26" name="Рисунок 2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34EB0250-0A44-0802-DEFC-9C1C979C7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65E8FA-BC24-1F34-A1F5-DB5EAB44F4E5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28" name="Freeform 5">
            <a:extLst>
              <a:ext uri="{FF2B5EF4-FFF2-40B4-BE49-F238E27FC236}">
                <a16:creationId xmlns:a16="http://schemas.microsoft.com/office/drawing/2014/main" id="{BD92011E-7D87-4EE8-41CC-5542AEA57259}"/>
              </a:ext>
            </a:extLst>
          </p:cNvPr>
          <p:cNvSpPr/>
          <p:nvPr/>
        </p:nvSpPr>
        <p:spPr>
          <a:xfrm>
            <a:off x="213356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0BCF8311-9D35-5582-6170-EE912E2980DD}"/>
              </a:ext>
            </a:extLst>
          </p:cNvPr>
          <p:cNvGrpSpPr/>
          <p:nvPr/>
        </p:nvGrpSpPr>
        <p:grpSpPr>
          <a:xfrm>
            <a:off x="366518" y="2863733"/>
            <a:ext cx="1215110" cy="1121893"/>
            <a:chOff x="466643" y="1085490"/>
            <a:chExt cx="1192036" cy="1169112"/>
          </a:xfrm>
        </p:grpSpPr>
        <p:pic>
          <p:nvPicPr>
            <p:cNvPr id="30" name="Рисунок 2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A128BE74-3906-2148-20EF-3F64706A25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7B2CD70-B84E-80B0-AD96-E169087C98FF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38D225B2-9B09-340C-15E0-108AA5AAC609}"/>
              </a:ext>
            </a:extLst>
          </p:cNvPr>
          <p:cNvGrpSpPr/>
          <p:nvPr/>
        </p:nvGrpSpPr>
        <p:grpSpPr>
          <a:xfrm>
            <a:off x="2465282" y="2893063"/>
            <a:ext cx="1215110" cy="1063232"/>
            <a:chOff x="2827071" y="1116055"/>
            <a:chExt cx="1192036" cy="1107982"/>
          </a:xfrm>
        </p:grpSpPr>
        <p:pic>
          <p:nvPicPr>
            <p:cNvPr id="33" name="Рисунок 32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FBAB9452-5EA8-4A41-C002-A71482BE85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5FC781-2546-C354-804A-FD6CF0FE4312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35" name="Freeform 5">
            <a:extLst>
              <a:ext uri="{FF2B5EF4-FFF2-40B4-BE49-F238E27FC236}">
                <a16:creationId xmlns:a16="http://schemas.microsoft.com/office/drawing/2014/main" id="{8391F6A1-C4C8-F9D4-4B04-83651D69EAE5}"/>
              </a:ext>
            </a:extLst>
          </p:cNvPr>
          <p:cNvSpPr/>
          <p:nvPr/>
        </p:nvSpPr>
        <p:spPr>
          <a:xfrm>
            <a:off x="4240403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8BE3E57F-9BEC-92E8-C8AE-9E85E5642E96}"/>
              </a:ext>
            </a:extLst>
          </p:cNvPr>
          <p:cNvGrpSpPr/>
          <p:nvPr/>
        </p:nvGrpSpPr>
        <p:grpSpPr>
          <a:xfrm>
            <a:off x="4396786" y="2863733"/>
            <a:ext cx="1215110" cy="1121893"/>
            <a:chOff x="466643" y="1085490"/>
            <a:chExt cx="1192036" cy="1169112"/>
          </a:xfrm>
        </p:grpSpPr>
        <p:pic>
          <p:nvPicPr>
            <p:cNvPr id="37" name="Рисунок 3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8E68EC59-B16F-503A-31C1-8CB099DFE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521E433-3D79-D092-FC56-24A632F5B6C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A2876AA0-27A5-690D-6A0F-A37265EF63EF}"/>
              </a:ext>
            </a:extLst>
          </p:cNvPr>
          <p:cNvGrpSpPr/>
          <p:nvPr/>
        </p:nvGrpSpPr>
        <p:grpSpPr>
          <a:xfrm>
            <a:off x="6550783" y="2894930"/>
            <a:ext cx="1215110" cy="1063232"/>
            <a:chOff x="2827071" y="1116055"/>
            <a:chExt cx="1192036" cy="1107982"/>
          </a:xfrm>
        </p:grpSpPr>
        <p:pic>
          <p:nvPicPr>
            <p:cNvPr id="40" name="Рисунок 39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7AAD9CAD-DE9A-17E5-98D9-10A312FBB8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8361E22-3063-8209-4444-92A979101910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CB43A085-D49C-4B28-BEC4-5AF23D1F3939}"/>
              </a:ext>
            </a:extLst>
          </p:cNvPr>
          <p:cNvSpPr/>
          <p:nvPr/>
        </p:nvSpPr>
        <p:spPr>
          <a:xfrm>
            <a:off x="8217319" y="241042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D64C2313-B517-DF2E-A6F1-993161D37924}"/>
              </a:ext>
            </a:extLst>
          </p:cNvPr>
          <p:cNvGrpSpPr/>
          <p:nvPr/>
        </p:nvGrpSpPr>
        <p:grpSpPr>
          <a:xfrm>
            <a:off x="8367584" y="2893063"/>
            <a:ext cx="1215110" cy="1121893"/>
            <a:chOff x="466643" y="1085490"/>
            <a:chExt cx="1192036" cy="1169112"/>
          </a:xfrm>
        </p:grpSpPr>
        <p:pic>
          <p:nvPicPr>
            <p:cNvPr id="44" name="Рисунок 43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692E547F-5E16-821C-A28F-98A4C1008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A0F85B9-F5F2-844A-CB41-55734924E7D5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3E5B54A5-9162-DE46-EF3B-5BF63F890DD9}"/>
              </a:ext>
            </a:extLst>
          </p:cNvPr>
          <p:cNvGrpSpPr/>
          <p:nvPr/>
        </p:nvGrpSpPr>
        <p:grpSpPr>
          <a:xfrm>
            <a:off x="10512834" y="2922393"/>
            <a:ext cx="1215110" cy="1063232"/>
            <a:chOff x="2827071" y="1116055"/>
            <a:chExt cx="1192036" cy="1107982"/>
          </a:xfrm>
        </p:grpSpPr>
        <p:pic>
          <p:nvPicPr>
            <p:cNvPr id="47" name="Рисунок 46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BE7C7BB9-F3AC-C2AB-1FD1-333B52C2F5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C4C2522-1FE2-3A02-C4E1-00C387274FEE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50" name="Freeform 5">
            <a:extLst>
              <a:ext uri="{FF2B5EF4-FFF2-40B4-BE49-F238E27FC236}">
                <a16:creationId xmlns:a16="http://schemas.microsoft.com/office/drawing/2014/main" id="{92A1E0CE-BE4A-63ED-B44B-BF0CD7EBA4C7}"/>
              </a:ext>
            </a:extLst>
          </p:cNvPr>
          <p:cNvSpPr/>
          <p:nvPr/>
        </p:nvSpPr>
        <p:spPr>
          <a:xfrm>
            <a:off x="220569" y="4679930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E24D3EDC-DF5C-275A-6DE0-D410B5674503}"/>
              </a:ext>
            </a:extLst>
          </p:cNvPr>
          <p:cNvGrpSpPr/>
          <p:nvPr/>
        </p:nvGrpSpPr>
        <p:grpSpPr>
          <a:xfrm>
            <a:off x="369133" y="5117095"/>
            <a:ext cx="1215110" cy="1121893"/>
            <a:chOff x="466643" y="1085490"/>
            <a:chExt cx="1192036" cy="1169112"/>
          </a:xfrm>
        </p:grpSpPr>
        <p:pic>
          <p:nvPicPr>
            <p:cNvPr id="52" name="Рисунок 51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48EADBCD-E582-9073-64F1-BC689CFB78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1F0666E9-6C7E-7A3C-419C-76A179E85B99}"/>
                </a:ext>
              </a:extLst>
            </p:cNvPr>
            <p:cNvSpPr txBox="1"/>
            <p:nvPr/>
          </p:nvSpPr>
          <p:spPr>
            <a:xfrm>
              <a:off x="504084" y="1283912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5D67912-5137-D209-F9C3-309ED4CB1A91}"/>
              </a:ext>
            </a:extLst>
          </p:cNvPr>
          <p:cNvGrpSpPr/>
          <p:nvPr/>
        </p:nvGrpSpPr>
        <p:grpSpPr>
          <a:xfrm>
            <a:off x="2525498" y="5161594"/>
            <a:ext cx="1215110" cy="1063232"/>
            <a:chOff x="2827071" y="1116055"/>
            <a:chExt cx="1192036" cy="1107982"/>
          </a:xfrm>
        </p:grpSpPr>
        <p:pic>
          <p:nvPicPr>
            <p:cNvPr id="55" name="Рисунок 54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0CD808E-D1C9-0E87-F128-61E502ED71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6650991-8B4C-D7F8-1F50-38A23566C663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sp>
        <p:nvSpPr>
          <p:cNvPr id="64" name="Freeform 5">
            <a:extLst>
              <a:ext uri="{FF2B5EF4-FFF2-40B4-BE49-F238E27FC236}">
                <a16:creationId xmlns:a16="http://schemas.microsoft.com/office/drawing/2014/main" id="{CA434237-858A-57A8-1CE5-35FD4459882E}"/>
              </a:ext>
            </a:extLst>
          </p:cNvPr>
          <p:cNvSpPr/>
          <p:nvPr/>
        </p:nvSpPr>
        <p:spPr>
          <a:xfrm>
            <a:off x="8217319" y="4670503"/>
            <a:ext cx="3613655" cy="206831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uk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8A48C45-1F5E-9E88-BC81-E2442DF8F339}"/>
              </a:ext>
            </a:extLst>
          </p:cNvPr>
          <p:cNvGrpSpPr/>
          <p:nvPr/>
        </p:nvGrpSpPr>
        <p:grpSpPr>
          <a:xfrm>
            <a:off x="8367584" y="5153143"/>
            <a:ext cx="1215110" cy="1121893"/>
            <a:chOff x="466643" y="1085490"/>
            <a:chExt cx="1192036" cy="1169112"/>
          </a:xfrm>
        </p:grpSpPr>
        <p:pic>
          <p:nvPicPr>
            <p:cNvPr id="66" name="Рисунок 65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2BC480EF-9A93-2BA0-B4DB-8A5E859E55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500" b="31850" l="10250" r="30800">
                          <a14:foregroundMark x1="15700" y1="31450" x2="15700" y2="31450"/>
                          <a14:foregroundMark x1="25000" y1="31850" x2="25000" y2="31850"/>
                          <a14:foregroundMark x1="10300" y1="19350" x2="10300" y2="19350"/>
                          <a14:foregroundMark x1="20500" y1="10500" x2="20850" y2="12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218" r="66626" b="65597"/>
            <a:stretch/>
          </p:blipFill>
          <p:spPr>
            <a:xfrm>
              <a:off x="466643" y="1085490"/>
              <a:ext cx="1192036" cy="116911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2052A1C-6969-1198-23AD-B75EB257F643}"/>
                </a:ext>
              </a:extLst>
            </p:cNvPr>
            <p:cNvSpPr txBox="1"/>
            <p:nvPr/>
          </p:nvSpPr>
          <p:spPr>
            <a:xfrm>
              <a:off x="525716" y="1285325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Ц</a:t>
              </a:r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A72848EE-0ED2-98B5-475E-D9FE9382839C}"/>
              </a:ext>
            </a:extLst>
          </p:cNvPr>
          <p:cNvGrpSpPr/>
          <p:nvPr/>
        </p:nvGrpSpPr>
        <p:grpSpPr>
          <a:xfrm>
            <a:off x="10512834" y="5182473"/>
            <a:ext cx="1215110" cy="1063232"/>
            <a:chOff x="2827071" y="1116055"/>
            <a:chExt cx="1192036" cy="1107982"/>
          </a:xfrm>
        </p:grpSpPr>
        <p:pic>
          <p:nvPicPr>
            <p:cNvPr id="69" name="Рисунок 68" descr="Изображение выглядит как звезда, морская звезда, карамбола&#10;&#10;Автоматически созданное описание">
              <a:extLst>
                <a:ext uri="{FF2B5EF4-FFF2-40B4-BE49-F238E27FC236}">
                  <a16:creationId xmlns:a16="http://schemas.microsoft.com/office/drawing/2014/main" id="{59C70909-4327-A75C-8EEA-6ECB83456C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750" b="32000" l="69450" r="90250">
                          <a14:foregroundMark x1="69650" y1="19750" x2="69650" y2="19750"/>
                          <a14:foregroundMark x1="75150" y1="31650" x2="75150" y2="31650"/>
                          <a14:foregroundMark x1="84700" y1="31450" x2="77750" y2="29100"/>
                          <a14:foregroundMark x1="77750" y1="29100" x2="73550" y2="30100"/>
                          <a14:foregroundMark x1="72850" y1="29200" x2="73000" y2="24900"/>
                          <a14:foregroundMark x1="72950" y1="23750" x2="71050" y2="22050"/>
                          <a14:foregroundMark x1="70550" y1="16800" x2="71050" y2="16750"/>
                          <a14:foregroundMark x1="71250" y1="16650" x2="71250" y2="16650"/>
                          <a14:foregroundMark x1="73750" y1="15650" x2="74850" y2="15650"/>
                          <a14:foregroundMark x1="75050" y1="15650" x2="75500" y2="15650"/>
                          <a14:foregroundMark x1="79900" y1="11450" x2="79800" y2="11000"/>
                          <a14:foregroundMark x1="80050" y1="10750" x2="79400" y2="10800"/>
                          <a14:foregroundMark x1="78500" y1="11350" x2="78050" y2="11900"/>
                          <a14:foregroundMark x1="78050" y1="11900" x2="78050" y2="11900"/>
                          <a14:foregroundMark x1="77850" y1="11450" x2="77550" y2="11800"/>
                          <a14:foregroundMark x1="77550" y1="11800" x2="77550" y2="11800"/>
                          <a14:foregroundMark x1="81700" y1="12000" x2="83100" y2="14650"/>
                          <a14:foregroundMark x1="83100" y1="14650" x2="83100" y2="14650"/>
                          <a14:foregroundMark x1="82850" y1="13500" x2="83000" y2="14050"/>
                          <a14:foregroundMark x1="83850" y1="15550" x2="88550" y2="21750"/>
                          <a14:foregroundMark x1="88550" y1="21750" x2="88000" y2="23350"/>
                          <a14:foregroundMark x1="89350" y1="21500" x2="89350" y2="20100"/>
                          <a14:foregroundMark x1="87300" y1="23500" x2="86600" y2="24950"/>
                          <a14:foregroundMark x1="86450" y1="28850" x2="85800" y2="30600"/>
                          <a14:foregroundMark x1="85059" y1="31614" x2="83850" y2="31700"/>
                          <a14:foregroundMark x1="83850" y1="31700" x2="83850" y2="31700"/>
                          <a14:foregroundMark x1="84600" y1="31750" x2="84200" y2="31950"/>
                          <a14:foregroundMark x1="84200" y1="31950" x2="84200" y2="31950"/>
                          <a14:foregroundMark x1="84200" y1="31950" x2="84200" y2="31950"/>
                          <a14:foregroundMark x1="86450" y1="30300" x2="86700" y2="25600"/>
                          <a14:foregroundMark x1="72500" y1="28950" x2="73000" y2="25000"/>
                          <a14:foregroundMark x1="72800" y1="25450" x2="72900" y2="28350"/>
                          <a14:foregroundMark x1="72900" y1="28350" x2="72900" y2="28350"/>
                          <a14:foregroundMark x1="72450" y1="27200" x2="72450" y2="27200"/>
                          <a14:foregroundMark x1="72400" y1="24200" x2="69800" y2="19950"/>
                          <a14:foregroundMark x1="69850" y1="19500" x2="73350" y2="15800"/>
                          <a14:foregroundMark x1="70050" y1="18800" x2="72900" y2="16100"/>
                          <a14:foregroundMark x1="72900" y1="16100" x2="72900" y2="16100"/>
                          <a14:foregroundMark x1="69450" y1="19150" x2="73000" y2="16100"/>
                          <a14:backgroundMark x1="84500" y1="32750" x2="85100" y2="32450"/>
                          <a14:backgroundMark x1="85250" y1="32350" x2="85250" y2="32350"/>
                          <a14:backgroundMark x1="99200" y1="24100" x2="99200" y2="241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60" t="9547" r="7161" b="66585"/>
            <a:stretch/>
          </p:blipFill>
          <p:spPr>
            <a:xfrm>
              <a:off x="2827071" y="1116055"/>
              <a:ext cx="1192036" cy="1107982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7D0093F-DFE6-FE6D-466C-2EE3D60DFEEA}"/>
                </a:ext>
              </a:extLst>
            </p:cNvPr>
            <p:cNvSpPr txBox="1"/>
            <p:nvPr/>
          </p:nvSpPr>
          <p:spPr>
            <a:xfrm>
              <a:off x="2886144" y="1316103"/>
              <a:ext cx="107388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000" b="1" dirty="0"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Comic Sans MS" panose="030F0702030302020204" pitchFamily="66" charset="0"/>
                </a:rPr>
                <a:t>Ч</a:t>
              </a:r>
            </a:p>
          </p:txBody>
        </p:sp>
      </p:grpSp>
      <p:pic>
        <p:nvPicPr>
          <p:cNvPr id="1024" name="Рисунок 10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146" y="585274"/>
            <a:ext cx="1157416" cy="1157416"/>
          </a:xfrm>
          <a:prstGeom prst="rect">
            <a:avLst/>
          </a:prstGeom>
        </p:spPr>
      </p:pic>
      <p:pic>
        <p:nvPicPr>
          <p:cNvPr id="1025" name="Рисунок 10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05" y="2808419"/>
            <a:ext cx="1203124" cy="1206537"/>
          </a:xfrm>
          <a:prstGeom prst="rect">
            <a:avLst/>
          </a:prstGeom>
        </p:spPr>
      </p:pic>
      <p:pic>
        <p:nvPicPr>
          <p:cNvPr id="1027" name="Рисунок 102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415" y="5139865"/>
            <a:ext cx="1235286" cy="1235286"/>
          </a:xfrm>
          <a:prstGeom prst="rect">
            <a:avLst/>
          </a:prstGeom>
        </p:spPr>
      </p:pic>
      <p:pic>
        <p:nvPicPr>
          <p:cNvPr id="1028" name="Рисунок 10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45" y="524065"/>
            <a:ext cx="1345132" cy="1345132"/>
          </a:xfrm>
          <a:prstGeom prst="rect">
            <a:avLst/>
          </a:prstGeom>
        </p:spPr>
      </p:pic>
      <p:pic>
        <p:nvPicPr>
          <p:cNvPr id="1029" name="Рисунок 102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957" y="2716171"/>
            <a:ext cx="1212216" cy="1212216"/>
          </a:xfrm>
          <a:prstGeom prst="rect">
            <a:avLst/>
          </a:prstGeom>
        </p:spPr>
      </p:pic>
      <p:pic>
        <p:nvPicPr>
          <p:cNvPr id="1031" name="Рисунок 10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913" y="445159"/>
            <a:ext cx="1401702" cy="1401702"/>
          </a:xfrm>
          <a:prstGeom prst="rect">
            <a:avLst/>
          </a:prstGeom>
        </p:spPr>
      </p:pic>
      <p:pic>
        <p:nvPicPr>
          <p:cNvPr id="1033" name="Рисунок 103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2720" y="5135633"/>
            <a:ext cx="878058" cy="1097842"/>
          </a:xfrm>
          <a:prstGeom prst="rect">
            <a:avLst/>
          </a:prstGeom>
        </p:spPr>
      </p:pic>
      <p:pic>
        <p:nvPicPr>
          <p:cNvPr id="1034" name="Рисунок 103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271" y="2949041"/>
            <a:ext cx="1010956" cy="1010956"/>
          </a:xfrm>
          <a:prstGeom prst="rect">
            <a:avLst/>
          </a:prstGeom>
        </p:spPr>
      </p:pic>
      <p:pic>
        <p:nvPicPr>
          <p:cNvPr id="1035" name="Рисунок 103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915" y="4534585"/>
            <a:ext cx="2324131" cy="2324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09" y="391999"/>
            <a:ext cx="1708326" cy="17223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787" y="483724"/>
            <a:ext cx="1515725" cy="15942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391" y="467828"/>
            <a:ext cx="1528715" cy="15184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878" y="2778319"/>
            <a:ext cx="1476807" cy="1528516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75" y="2837862"/>
            <a:ext cx="1181425" cy="121221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9377" y="2651848"/>
            <a:ext cx="1646013" cy="1675527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60" y="4871901"/>
            <a:ext cx="1525522" cy="155049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377" y="4961379"/>
            <a:ext cx="1508732" cy="1599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354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9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9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90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fill="hold">
                      <p:stCondLst>
                        <p:cond delay="indefinite"/>
                      </p:stCondLst>
                      <p:childTnLst>
                        <p:par>
                          <p:cTn id="307" fill="hold">
                            <p:stCondLst>
                              <p:cond delay="0"/>
                            </p:stCondLst>
                            <p:childTnLst>
                              <p:par>
                                <p:cTn id="30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900" decel="10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900" decel="10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900" decel="10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8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0" fill="hold">
                      <p:stCondLst>
                        <p:cond delay="0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8" fill="hold">
                      <p:stCondLst>
                        <p:cond delay="0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6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6" fill="hold">
                      <p:stCondLst>
                        <p:cond delay="0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4" fill="hold">
                      <p:stCondLst>
                        <p:cond delay="0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8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2" fill="hold">
                      <p:stCondLst>
                        <p:cond delay="0"/>
                      </p:stCondLst>
                      <p:childTnLst>
                        <p:par>
                          <p:cTn id="383" fill="hold">
                            <p:stCondLst>
                              <p:cond delay="0"/>
                            </p:stCondLst>
                            <p:childTnLst>
                              <p:par>
                                <p:cTn id="38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3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4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9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8" fill="hold">
                      <p:stCondLst>
                        <p:cond delay="0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4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0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2" fill="hold">
                      <p:stCondLst>
                        <p:cond delay="0"/>
                      </p:stCondLst>
                      <p:childTnLst>
                        <p:par>
                          <p:cTn id="423" fill="hold">
                            <p:stCondLst>
                              <p:cond delay="0"/>
                            </p:stCondLst>
                            <p:childTnLst>
                              <p:par>
                                <p:cTn id="4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0" fill="hold">
                      <p:stCondLst>
                        <p:cond delay="0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6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4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6" fill="hold">
                      <p:stCondLst>
                        <p:cond delay="0"/>
                      </p:stCondLst>
                      <p:childTnLst>
                        <p:par>
                          <p:cTn id="447" fill="hold">
                            <p:stCondLst>
                              <p:cond delay="0"/>
                            </p:stCondLst>
                            <p:childTnLst>
                              <p:par>
                                <p:cTn id="4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1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2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4" fill="hold">
                      <p:stCondLst>
                        <p:cond delay="0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461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2" fill="hold">
                      <p:stCondLst>
                        <p:cond delay="0"/>
                      </p:stCondLst>
                      <p:childTnLst>
                        <p:par>
                          <p:cTn id="463" fill="hold">
                            <p:stCondLst>
                              <p:cond delay="0"/>
                            </p:stCondLst>
                            <p:childTnLst>
                              <p:par>
                                <p:cTn id="4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7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8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3" dur="500" tmFilter="0, 0; .2, .5; .8, .5; 1, 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4" dur="250" autoRev="1" fill="hold"/>
                                        <p:tgtEl>
                                          <p:spTgt spid="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4" grpId="0" animBg="1"/>
      <p:bldP spid="14" grpId="1" animBg="1"/>
      <p:bldP spid="21" grpId="0" animBg="1"/>
      <p:bldP spid="21" grpId="1" animBg="1"/>
      <p:bldP spid="28" grpId="0" animBg="1"/>
      <p:bldP spid="28" grpId="1" animBg="1"/>
      <p:bldP spid="35" grpId="0" animBg="1"/>
      <p:bldP spid="35" grpId="1" animBg="1"/>
      <p:bldP spid="42" grpId="0" animBg="1"/>
      <p:bldP spid="42" grpId="1" animBg="1"/>
      <p:bldP spid="50" grpId="0" animBg="1"/>
      <p:bldP spid="50" grpId="1" animBg="1"/>
      <p:bldP spid="64" grpId="0" animBg="1"/>
      <p:bldP spid="6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2988CA-2DB0-49AA-8B50-CC87283A2F63}"/>
</file>

<file path=customXml/itemProps2.xml><?xml version="1.0" encoding="utf-8"?>
<ds:datastoreItem xmlns:ds="http://schemas.openxmlformats.org/officeDocument/2006/customXml" ds:itemID="{1D3DD4E4-9F9F-497D-B211-C5AC119ADAE5}"/>
</file>

<file path=customXml/itemProps3.xml><?xml version="1.0" encoding="utf-8"?>
<ds:datastoreItem xmlns:ds="http://schemas.openxmlformats.org/officeDocument/2006/customXml" ds:itemID="{E080D3C8-C98C-4833-802E-1B60E7D54EB3}"/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16</Words>
  <Application>Microsoft Macintosh PowerPoint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Марианна Сита</cp:lastModifiedBy>
  <cp:revision>10</cp:revision>
  <dcterms:created xsi:type="dcterms:W3CDTF">2024-12-22T19:53:03Z</dcterms:created>
  <dcterms:modified xsi:type="dcterms:W3CDTF">2024-12-27T23:46:10Z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