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028574" y="244337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5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3" y="260738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035" y="257025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81" y="256628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7116" y="255878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4" y="258572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44" y="255878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37" y="255918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2" y="25468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403" y="256744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84" y="253645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0" y="255163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2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6" y="253362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293" y="253151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6FF629-F1DA-5B4E-9D94-4135BD6D9253}"/>
              </a:ext>
            </a:extLst>
          </p:cNvPr>
          <p:cNvSpPr txBox="1"/>
          <p:nvPr/>
        </p:nvSpPr>
        <p:spPr>
          <a:xfrm>
            <a:off x="865579" y="2039602"/>
            <a:ext cx="447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anose="030F0702030302020204" pitchFamily="66" charset="0"/>
              </a:rPr>
              <a:t>Szybko biega, rży i parska.</a:t>
            </a: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Na śniadanie - owsa garstka.</a:t>
            </a: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Potem w stajni grzecznie stoi.</a:t>
            </a: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Czeka, aż go ktoś napoi.</a:t>
            </a: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Ty odważnie podejdź doń,</a:t>
            </a:r>
          </a:p>
          <a:p>
            <a:pPr algn="ctr"/>
            <a:r>
              <a:rPr lang="pl-PL" sz="2400" dirty="0">
                <a:latin typeface="Comic Sans MS" panose="030F0702030302020204" pitchFamily="66" charset="0"/>
              </a:rPr>
              <a:t>bo to jest po prostu ... 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61075" y="945378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1650D2-17A7-B646-FA5F-5982C8FEC637}"/>
              </a:ext>
            </a:extLst>
          </p:cNvPr>
          <p:cNvSpPr txBox="1"/>
          <p:nvPr/>
        </p:nvSpPr>
        <p:spPr>
          <a:xfrm>
            <a:off x="879348" y="181266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Ma guziki, gra muzykę,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gdy go ściskasz – gra piosenkę.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Czasem cicho, czasem w ton —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czy już wiesz? To…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934959" y="944272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2BD-21A1-6E5F-95CE-B3ABA006FA61}"/>
              </a:ext>
            </a:extLst>
          </p:cNvPr>
          <p:cNvSpPr txBox="1"/>
          <p:nvPr/>
        </p:nvSpPr>
        <p:spPr>
          <a:xfrm>
            <a:off x="699174" y="1666879"/>
            <a:ext cx="4796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Krótka nazwa, długie zwierzę,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trochę straszne, mówiąc szczerze.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Pełza szybko, syczy srogo,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choć ma tylko łeb i ogon.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901108" y="944272"/>
            <a:ext cx="2491748" cy="4429569"/>
            <a:chOff x="1819276" y="937693"/>
            <a:chExt cx="2491748" cy="442956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13132" y="3259062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74459-67A0-35FE-0D24-55E4BA3945D2}"/>
              </a:ext>
            </a:extLst>
          </p:cNvPr>
          <p:cNvSpPr txBox="1"/>
          <p:nvPr/>
        </p:nvSpPr>
        <p:spPr>
          <a:xfrm>
            <a:off x="888500" y="1564795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Comic Sans MS" panose="030F0702030302020204" pitchFamily="66" charset="0"/>
              </a:rPr>
              <a:t>Lekko na nie wbiega wnuczka,</a:t>
            </a:r>
          </a:p>
          <a:p>
            <a:pPr algn="ctr"/>
            <a:r>
              <a:rPr lang="pl-PL" sz="3200" dirty="0">
                <a:latin typeface="Comic Sans MS" panose="030F0702030302020204" pitchFamily="66" charset="0"/>
              </a:rPr>
              <a:t>wcale się nie męczy,</a:t>
            </a:r>
          </a:p>
          <a:p>
            <a:pPr algn="ctr"/>
            <a:r>
              <a:rPr lang="pl-PL" sz="3200" dirty="0">
                <a:latin typeface="Comic Sans MS" panose="030F0702030302020204" pitchFamily="66" charset="0"/>
              </a:rPr>
              <a:t>dziadek wspina się powoli,</a:t>
            </a:r>
          </a:p>
          <a:p>
            <a:pPr algn="ctr"/>
            <a:r>
              <a:rPr lang="pl-PL" sz="3200" dirty="0">
                <a:latin typeface="Comic Sans MS" panose="030F0702030302020204" pitchFamily="66" charset="0"/>
              </a:rPr>
              <a:t>trzymając poręczy.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641923-4898-0E2B-7E88-F0AD5B017A6D}"/>
              </a:ext>
            </a:extLst>
          </p:cNvPr>
          <p:cNvGrpSpPr/>
          <p:nvPr/>
        </p:nvGrpSpPr>
        <p:grpSpPr>
          <a:xfrm>
            <a:off x="1626076" y="925435"/>
            <a:ext cx="3080091" cy="4325708"/>
            <a:chOff x="1594434" y="922800"/>
            <a:chExt cx="3080091" cy="432570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1D19FC7-CDF3-CCA6-EDBF-F5E67820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2515" t="3048" r="16029" b="6802"/>
            <a:stretch/>
          </p:blipFill>
          <p:spPr>
            <a:xfrm>
              <a:off x="1864535" y="922800"/>
              <a:ext cx="2474670" cy="236060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3B247FC-7477-6B3E-A84C-64971C70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4" y="3568459"/>
              <a:ext cx="3080091" cy="1680049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6" y="2538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109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2025-07-04T10:42:11Z</dcterms:modified>
</cp:coreProperties>
</file>