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1" Type="http://schemas.openxmlformats.org/officeDocument/2006/relationships/slideLayout" Target="../slideLayouts/slideLayout1.xml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openxmlformats.org/officeDocument/2006/relationships/image" Target="../media/image29.png"/><Relationship Id="rId28" Type="http://schemas.openxmlformats.org/officeDocument/2006/relationships/image" Target="../media/image28.png"/><Relationship Id="rId27" Type="http://schemas.openxmlformats.org/officeDocument/2006/relationships/image" Target="../media/image27.png"/><Relationship Id="rId26" Type="http://schemas.microsoft.com/office/2007/relationships/hdphoto" Target="../media/image26.wdp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microsoft.com/office/2007/relationships/hdphoto" Target="../media/image19.wdp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57" y="3399719"/>
            <a:ext cx="3117584" cy="3117584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