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microsoft.com/office/2007/relationships/media" Target="../media/media2.mp3"/><Relationship Id="rId21" Type="http://schemas.microsoft.com/office/2007/relationships/hdphoto" Target="../media/hdphoto5.wdp"/><Relationship Id="rId7" Type="http://schemas.microsoft.com/office/2007/relationships/media" Target="../media/media5.mp3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microsoft.com/office/2007/relationships/hdphoto" Target="../media/hdphoto1.wdp"/><Relationship Id="rId24" Type="http://schemas.openxmlformats.org/officeDocument/2006/relationships/image" Target="../media/image10.png"/><Relationship Id="rId5" Type="http://schemas.openxmlformats.org/officeDocument/2006/relationships/audio" Target="../media/media3.mp3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10" Type="http://schemas.openxmlformats.org/officeDocument/2006/relationships/image" Target="../media/image2.png"/><Relationship Id="rId19" Type="http://schemas.openxmlformats.org/officeDocument/2006/relationships/image" Target="../media/image7.png"/><Relationship Id="rId4" Type="http://schemas.microsoft.com/office/2007/relationships/media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4.png"/><Relationship Id="rId22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7174" y="1220851"/>
            <a:ext cx="3258225" cy="3258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