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21" Type="http://schemas.openxmlformats.org/officeDocument/2006/relationships/image" Target="../media/image16.png"/><Relationship Id="rId34" Type="http://schemas.microsoft.com/office/2007/relationships/hdphoto" Target="../media/hdphoto9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6.wdp"/><Relationship Id="rId33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37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microsoft.com/office/2007/relationships/hdphoto" Target="../media/hdphoto5.wdp"/><Relationship Id="rId28" Type="http://schemas.openxmlformats.org/officeDocument/2006/relationships/image" Target="../media/image21.png"/><Relationship Id="rId36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5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49" y="2734060"/>
            <a:ext cx="3542834" cy="3542834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Czego nie można jeść/co jest niejadalne?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945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Czego nie da się czytać?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64382" y="25773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Na czym nie można siedzieć?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64382" y="259172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Czego nie da się rozbić?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68669" y="26484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Czym nie da się malować?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75335" y="28169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W czym nie da się latać?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9621" y="27967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Czym nie da się kopać?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19</cp:revision>
  <dcterms:created xsi:type="dcterms:W3CDTF">2024-04-20T13:22:00Z</dcterms:created>
  <dcterms:modified xsi:type="dcterms:W3CDTF">2025-07-11T12:58:48Z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