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C993C-6A5A-9CE7-5336-717FE2B22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D1602-44D7-0D0A-00EC-F5376DC4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C746-755E-CD96-3E92-0DB504E3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4B640-E1FA-42EB-3F87-536DBA2E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49976-089D-768A-2D9A-D455BBB2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DB2A-8E40-7126-DD0E-11AC97CD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F3B1-5CAF-98BD-FCFB-7AF54B9C9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B91F2-8F38-BF26-DF24-EEAF0376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05622-8DE0-A665-DCB2-9BCD50BB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089F48-B3EA-3011-7E97-558BCB03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6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A37D36-47F7-8C41-42D8-39337DC16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2DB40-C809-A9A3-44EE-AF020D18F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53021-BB49-F7A5-868C-FF59F209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6D53E-AF4D-DCFD-9F66-D0DBD839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CD18E-6F40-52DD-3046-B8260BC4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6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5E611-20C8-2111-9CE6-CA260D6C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A6E76-59E0-4B96-6EF6-0258FDBB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03698-3CA1-7065-AC22-547AEAE5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28640-B52C-E759-ADBE-52753E8D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686DE-FCA4-F3F1-60A2-262DC751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9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C3604-6F0B-F127-F749-4C751D9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F69B-4173-CE0B-C551-B7DDF850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B4DE4-53CB-0B9F-71CD-A841F635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88F63-45D1-8F83-E815-831803B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2C93F-CCA6-EFA1-DE5B-FC5761FE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68075-4D10-4BDE-0EF5-87C13B3B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65E45-CE3E-909B-EA17-79DF3A29B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E9760-74EC-8E50-95F2-544ED6C60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2255E-6C28-78D9-C68F-06072F2E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719D1C-42DA-4236-8E73-0E66BC31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86C87-559D-0803-71F3-117D9328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0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A1566-1274-AC1A-4CF5-56C10610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6BCCC-D37C-ED0A-382E-0399CAFF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5AC52-EF8A-9543-B2D2-241B1DE85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DBD541-F732-ED48-CA2D-B331016FE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275174-F42C-6B8D-CB32-B15C00ED5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1B88D-EAC6-A105-88CC-43270452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97F2B9-5FDC-8772-7CE3-DC4BE4E8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F37C4F-5979-08A9-8319-3B7B5E55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C1E3-235D-BC45-847F-73711245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D05054-A436-53F0-DF44-092F19A3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0EDE7-1BB0-EEDE-49EE-86227C67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346E0F-95B5-CCC0-E022-3BA6296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C7C5D9-C56C-518C-17A9-9E922DFB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122F82-2EB7-79BA-9128-362D123A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2387F5-A780-3176-32C3-00C8D2B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6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4BBB-800D-9E34-AF81-BE1EB686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6DB0D-76CA-C64E-5FE2-23E88C16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4BE687-9B74-923F-2BBD-5B7177244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40C1D-B4F2-B9D2-5DB7-9F5FC86E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42A1B1-38FC-68F3-8A1E-00BA08A8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31F35-2B21-A587-37FE-7D734259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06D70-BA26-FA1C-8337-142F6FD6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72B7CA-608C-7CAB-EFAE-53A58394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D2FFD2-C4DF-7F6C-A8FB-3DF0C0096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328D2-A8EA-E62A-2A75-68F83CB3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9F180F-2A29-0D32-9324-5BA15C72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2896F-707F-72E2-3E96-4B8ABFF8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7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CECB-7A11-A7F6-94C8-1FEDCA18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8002D-B303-91FD-6C32-C904074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E66C9-8168-EAD8-D47E-4F6BD597C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A2DD-F844-464C-9835-52073E013593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F6D3-0266-FAC6-7813-8DB7FFC08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A82CD5-1302-5380-7938-58508C1F1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C2CABD-9243-3CF5-4E28-E1E8996F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12192000" cy="6892146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745F6B2-3F0A-846B-DF22-2DB7E8F5DC46}"/>
              </a:ext>
            </a:extLst>
          </p:cNvPr>
          <p:cNvSpPr/>
          <p:nvPr/>
        </p:nvSpPr>
        <p:spPr>
          <a:xfrm>
            <a:off x="475089" y="2070082"/>
            <a:ext cx="8567579" cy="26097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Лиса">
            <a:extLst>
              <a:ext uri="{FF2B5EF4-FFF2-40B4-BE49-F238E27FC236}">
                <a16:creationId xmlns:a16="http://schemas.microsoft.com/office/drawing/2014/main" id="{9133FBDE-8F2F-668D-EEFC-0E5CFDD5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44" y="1903823"/>
            <a:ext cx="2892243" cy="28922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0" name="Кит">
            <a:extLst>
              <a:ext uri="{FF2B5EF4-FFF2-40B4-BE49-F238E27FC236}">
                <a16:creationId xmlns:a16="http://schemas.microsoft.com/office/drawing/2014/main" id="{FB1D6BE2-5EF3-25EF-16B4-E27CCCB5B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48" y="2268207"/>
            <a:ext cx="2612512" cy="2612512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3" name="Лист">
            <a:extLst>
              <a:ext uri="{FF2B5EF4-FFF2-40B4-BE49-F238E27FC236}">
                <a16:creationId xmlns:a16="http://schemas.microsoft.com/office/drawing/2014/main" id="{6A66232E-E377-F48C-CA76-E0F26A702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2106047"/>
            <a:ext cx="2507140" cy="2507140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5" name="Игла">
            <a:extLst>
              <a:ext uri="{FF2B5EF4-FFF2-40B4-BE49-F238E27FC236}">
                <a16:creationId xmlns:a16="http://schemas.microsoft.com/office/drawing/2014/main" id="{C9B34919-C6E9-F40D-6447-03361872F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95" y="1895766"/>
            <a:ext cx="2612539" cy="292770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7" name="Нитки">
            <a:extLst>
              <a:ext uri="{FF2B5EF4-FFF2-40B4-BE49-F238E27FC236}">
                <a16:creationId xmlns:a16="http://schemas.microsoft.com/office/drawing/2014/main" id="{A4672FC1-CEC8-FB92-8313-3BB4C556E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8" y="2105479"/>
            <a:ext cx="2567643" cy="25676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1" name="Пила">
            <a:extLst>
              <a:ext uri="{FF2B5EF4-FFF2-40B4-BE49-F238E27FC236}">
                <a16:creationId xmlns:a16="http://schemas.microsoft.com/office/drawing/2014/main" id="{92FF56FB-27AF-1013-59C1-022B40A53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78" y="1964310"/>
            <a:ext cx="2606497" cy="2606497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grpSp>
        <p:nvGrpSpPr>
          <p:cNvPr id="46" name="Киви">
            <a:extLst>
              <a:ext uri="{FF2B5EF4-FFF2-40B4-BE49-F238E27FC236}">
                <a16:creationId xmlns:a16="http://schemas.microsoft.com/office/drawing/2014/main" id="{4FBE6732-15C8-A65F-C141-6B622ABBD10E}"/>
              </a:ext>
            </a:extLst>
          </p:cNvPr>
          <p:cNvGrpSpPr/>
          <p:nvPr/>
        </p:nvGrpSpPr>
        <p:grpSpPr>
          <a:xfrm>
            <a:off x="6563577" y="2615335"/>
            <a:ext cx="2315190" cy="1652082"/>
            <a:chOff x="3159403" y="2471943"/>
            <a:chExt cx="2508535" cy="1568690"/>
          </a:xfrm>
          <a:effectLst>
            <a:glow rad="50800">
              <a:schemeClr val="accent5">
                <a:satMod val="175000"/>
                <a:alpha val="38000"/>
              </a:schemeClr>
            </a:glow>
          </a:effectLst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EDA30B09-AE10-7C0A-972C-E7DCB2472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109" b="54883" l="2930" r="26465">
                          <a14:foregroundMark x1="15234" y1="38281" x2="15234" y2="38281"/>
                          <a14:foregroundMark x1="15332" y1="37207" x2="15332" y2="37207"/>
                          <a14:foregroundMark x1="8789" y1="54883" x2="8789" y2="54883"/>
                          <a14:foregroundMark x1="20117" y1="51465" x2="20117" y2="51465"/>
                          <a14:backgroundMark x1="23340" y1="39551" x2="23340" y2="39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62" r="70502" b="43142"/>
            <a:stretch/>
          </p:blipFill>
          <p:spPr>
            <a:xfrm>
              <a:off x="3159403" y="2535630"/>
              <a:ext cx="2022961" cy="136444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B6BB23DD-3B39-E405-CA89-6800FA8B9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61" t="26551" r="1265" b="55709"/>
            <a:stretch/>
          </p:blipFill>
          <p:spPr>
            <a:xfrm rot="3714662">
              <a:off x="4275291" y="2647985"/>
              <a:ext cx="1568690" cy="1216605"/>
            </a:xfrm>
            <a:prstGeom prst="rect">
              <a:avLst/>
            </a:prstGeom>
          </p:spPr>
        </p:pic>
      </p:grpSp>
      <p:pic>
        <p:nvPicPr>
          <p:cNvPr id="48" name="Ноги">
            <a:extLst>
              <a:ext uri="{FF2B5EF4-FFF2-40B4-BE49-F238E27FC236}">
                <a16:creationId xmlns:a16="http://schemas.microsoft.com/office/drawing/2014/main" id="{327D43F3-C2A4-F49A-CD6A-78E0E2FADD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3588292" y="2676677"/>
            <a:ext cx="2224016" cy="193762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grpSp>
        <p:nvGrpSpPr>
          <p:cNvPr id="53" name="Ива">
            <a:extLst>
              <a:ext uri="{FF2B5EF4-FFF2-40B4-BE49-F238E27FC236}">
                <a16:creationId xmlns:a16="http://schemas.microsoft.com/office/drawing/2014/main" id="{0B122918-C3B0-2E8B-3DB2-448A436698C0}"/>
              </a:ext>
            </a:extLst>
          </p:cNvPr>
          <p:cNvGrpSpPr/>
          <p:nvPr/>
        </p:nvGrpSpPr>
        <p:grpSpPr>
          <a:xfrm>
            <a:off x="891994" y="2375122"/>
            <a:ext cx="2278832" cy="2278832"/>
            <a:chOff x="4252716" y="2899681"/>
            <a:chExt cx="2542143" cy="2246546"/>
          </a:xfrm>
          <a:effectLst>
            <a:glow rad="50800">
              <a:schemeClr val="accent5">
                <a:satMod val="175000"/>
                <a:alpha val="38000"/>
              </a:schemeClr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BADE675-58EC-A1B5-C9C5-D60DCB06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26370" flipH="1">
              <a:off x="5009233" y="3276380"/>
              <a:ext cx="922322" cy="11686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FEB1ED4-E75E-B278-3687-DE2D24063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86719">
              <a:off x="4252716" y="2899681"/>
              <a:ext cx="2542143" cy="2246546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A5A0160-0294-37CE-CD61-05476B99D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01" y="4822858"/>
            <a:ext cx="1758922" cy="1758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C6B27F5-0604-23BE-B243-CCC87782E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92">
            <a:off x="5759724" y="4869773"/>
            <a:ext cx="1934565" cy="193456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C380C2A-30C7-49BE-2686-81D8724D1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01" y="132066"/>
            <a:ext cx="1771757" cy="17717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2B5F5C3-E58C-F68C-69B3-DA629D55E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48" y="147078"/>
            <a:ext cx="1532464" cy="1717333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E91E8B4-5493-A7A9-D6D3-2EFDA6854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" y="189678"/>
            <a:ext cx="1538976" cy="1538976"/>
          </a:xfrm>
          <a:prstGeom prst="rect">
            <a:avLst/>
          </a:prstGeom>
          <a:effectLst>
            <a:glow rad="101600">
              <a:schemeClr val="bg1">
                <a:alpha val="74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67857DB-0F38-D4C8-9C07-31C09B126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11" y="4670706"/>
            <a:ext cx="2009934" cy="2009934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3E2677E-F09B-A592-9628-C25FAB44D353}"/>
              </a:ext>
            </a:extLst>
          </p:cNvPr>
          <p:cNvGrpSpPr/>
          <p:nvPr/>
        </p:nvGrpSpPr>
        <p:grpSpPr>
          <a:xfrm>
            <a:off x="5539022" y="324065"/>
            <a:ext cx="1721095" cy="1441341"/>
            <a:chOff x="3159403" y="2471943"/>
            <a:chExt cx="2508535" cy="1568690"/>
          </a:xfrm>
          <a:effectLst>
            <a:glow rad="101600">
              <a:schemeClr val="bg1">
                <a:alpha val="76000"/>
              </a:schemeClr>
            </a:glow>
          </a:effectLst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E259B3D6-A765-65E7-83F0-BC183429B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109" b="54883" l="2930" r="26465">
                          <a14:foregroundMark x1="15234" y1="38281" x2="15234" y2="38281"/>
                          <a14:foregroundMark x1="15332" y1="37207" x2="15332" y2="37207"/>
                          <a14:foregroundMark x1="8789" y1="54883" x2="8789" y2="54883"/>
                          <a14:foregroundMark x1="20117" y1="51465" x2="20117" y2="51465"/>
                          <a14:backgroundMark x1="23340" y1="39551" x2="23340" y2="39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62" r="70502" b="43142"/>
            <a:stretch/>
          </p:blipFill>
          <p:spPr>
            <a:xfrm>
              <a:off x="3159403" y="2535630"/>
              <a:ext cx="2022961" cy="1364440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718B87-94F2-14CA-6DFF-0C571E9B8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61" t="26551" r="1265" b="55709"/>
            <a:stretch/>
          </p:blipFill>
          <p:spPr>
            <a:xfrm rot="3714662">
              <a:off x="4275291" y="2647985"/>
              <a:ext cx="1568690" cy="1216605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D9607BC-3D44-6C97-EFCC-4D8E2C3DD7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1990388" y="5159556"/>
            <a:ext cx="1755187" cy="1295235"/>
          </a:xfrm>
          <a:prstGeom prst="rect">
            <a:avLst/>
          </a:prstGeom>
          <a:effectLst>
            <a:glow rad="101600">
              <a:schemeClr val="bg1">
                <a:alpha val="77000"/>
              </a:schemeClr>
            </a:glow>
          </a:effectLst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7E11A1E-6DE9-A28C-2E4A-58228699512A}"/>
              </a:ext>
            </a:extLst>
          </p:cNvPr>
          <p:cNvGrpSpPr/>
          <p:nvPr/>
        </p:nvGrpSpPr>
        <p:grpSpPr>
          <a:xfrm>
            <a:off x="7499350" y="282288"/>
            <a:ext cx="1552769" cy="1552769"/>
            <a:chOff x="3521456" y="2698816"/>
            <a:chExt cx="2756502" cy="2128169"/>
          </a:xfrm>
          <a:effectLst>
            <a:glow rad="101600">
              <a:schemeClr val="bg1">
                <a:alpha val="75000"/>
              </a:schemeClr>
            </a:glow>
          </a:effectLst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EC524322-9173-1EF2-C006-CF6ACAEB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8579">
              <a:off x="4581267" y="3359933"/>
              <a:ext cx="1083942" cy="10839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140CFDC5-84B9-CC10-B64D-501CEC04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934" flipH="1">
              <a:off x="3521456" y="2698816"/>
              <a:ext cx="2756502" cy="2128169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2957A81-B60B-EB69-7B51-9DCE30C21B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12" y="1304443"/>
            <a:ext cx="1506613" cy="153127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338568A-464F-5517-60BB-92183D4627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72" y="3070673"/>
            <a:ext cx="2510200" cy="25102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55599ED-0B46-422E-C7D7-75E4F75E5F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6" y="5780690"/>
            <a:ext cx="1043124" cy="1043124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E2D108D2-008B-ED10-E524-D81332B7E111}"/>
              </a:ext>
            </a:extLst>
          </p:cNvPr>
          <p:cNvSpPr/>
          <p:nvPr/>
        </p:nvSpPr>
        <p:spPr>
          <a:xfrm rot="8493035">
            <a:off x="743401" y="2541995"/>
            <a:ext cx="2288806" cy="1625493"/>
          </a:xfrm>
          <a:custGeom>
            <a:avLst/>
            <a:gdLst>
              <a:gd name="connsiteX0" fmla="*/ 200892 w 2288806"/>
              <a:gd name="connsiteY0" fmla="*/ 80104 h 1625493"/>
              <a:gd name="connsiteX1" fmla="*/ 888922 w 2288806"/>
              <a:gd name="connsiteY1" fmla="*/ 760992 h 1625493"/>
              <a:gd name="connsiteX2" fmla="*/ 997558 w 2288806"/>
              <a:gd name="connsiteY2" fmla="*/ 1451894 h 1625493"/>
              <a:gd name="connsiteX3" fmla="*/ 572066 w 2288806"/>
              <a:gd name="connsiteY3" fmla="*/ 1622117 h 1625493"/>
              <a:gd name="connsiteX4" fmla="*/ 74149 w 2288806"/>
              <a:gd name="connsiteY4" fmla="*/ 1351764 h 1625493"/>
              <a:gd name="connsiteX5" fmla="*/ 200892 w 2288806"/>
              <a:gd name="connsiteY5" fmla="*/ 771006 h 1625493"/>
              <a:gd name="connsiteX6" fmla="*/ 1902861 w 2288806"/>
              <a:gd name="connsiteY6" fmla="*/ 0 h 1625493"/>
              <a:gd name="connsiteX7" fmla="*/ 2264982 w 2288806"/>
              <a:gd name="connsiteY7" fmla="*/ 771006 h 1625493"/>
              <a:gd name="connsiteX8" fmla="*/ 1459263 w 2288806"/>
              <a:gd name="connsiteY8" fmla="*/ 1261645 h 16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806" h="1625493" extrusionOk="0">
                <a:moveTo>
                  <a:pt x="200892" y="80104"/>
                </a:moveTo>
                <a:cubicBezTo>
                  <a:pt x="516195" y="250778"/>
                  <a:pt x="789195" y="584164"/>
                  <a:pt x="888922" y="760992"/>
                </a:cubicBezTo>
                <a:cubicBezTo>
                  <a:pt x="1012618" y="964342"/>
                  <a:pt x="1057429" y="1312597"/>
                  <a:pt x="997558" y="1451894"/>
                </a:cubicBezTo>
                <a:cubicBezTo>
                  <a:pt x="941392" y="1558779"/>
                  <a:pt x="687201" y="1656266"/>
                  <a:pt x="572066" y="1622117"/>
                </a:cubicBezTo>
                <a:cubicBezTo>
                  <a:pt x="413891" y="1584923"/>
                  <a:pt x="142667" y="1503214"/>
                  <a:pt x="74149" y="1351764"/>
                </a:cubicBezTo>
                <a:cubicBezTo>
                  <a:pt x="-44065" y="1186825"/>
                  <a:pt x="-128551" y="1040856"/>
                  <a:pt x="200892" y="771006"/>
                </a:cubicBezTo>
                <a:cubicBezTo>
                  <a:pt x="513783" y="555020"/>
                  <a:pt x="1571542" y="12979"/>
                  <a:pt x="1902861" y="0"/>
                </a:cubicBezTo>
                <a:cubicBezTo>
                  <a:pt x="2223916" y="-7036"/>
                  <a:pt x="2371643" y="598528"/>
                  <a:pt x="2264982" y="771006"/>
                </a:cubicBezTo>
                <a:cubicBezTo>
                  <a:pt x="2123330" y="1072837"/>
                  <a:pt x="1740045" y="1043394"/>
                  <a:pt x="1459263" y="1261645"/>
                </a:cubicBezTo>
              </a:path>
            </a:pathLst>
          </a:custGeom>
          <a:noFill/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218184 w 2485813"/>
                      <a:gd name="connsiteY0" fmla="*/ 78658 h 1596141"/>
                      <a:gd name="connsiteX1" fmla="*/ 965436 w 2485813"/>
                      <a:gd name="connsiteY1" fmla="*/ 747251 h 1596141"/>
                      <a:gd name="connsiteX2" fmla="*/ 1083423 w 2485813"/>
                      <a:gd name="connsiteY2" fmla="*/ 1425677 h 1596141"/>
                      <a:gd name="connsiteX3" fmla="*/ 621307 w 2485813"/>
                      <a:gd name="connsiteY3" fmla="*/ 1592826 h 1596141"/>
                      <a:gd name="connsiteX4" fmla="*/ 80532 w 2485813"/>
                      <a:gd name="connsiteY4" fmla="*/ 1327355 h 1596141"/>
                      <a:gd name="connsiteX5" fmla="*/ 218184 w 2485813"/>
                      <a:gd name="connsiteY5" fmla="*/ 757084 h 1596141"/>
                      <a:gd name="connsiteX6" fmla="*/ 2066649 w 2485813"/>
                      <a:gd name="connsiteY6" fmla="*/ 0 h 1596141"/>
                      <a:gd name="connsiteX7" fmla="*/ 2459939 w 2485813"/>
                      <a:gd name="connsiteY7" fmla="*/ 757084 h 1596141"/>
                      <a:gd name="connsiteX8" fmla="*/ 1584868 w 2485813"/>
                      <a:gd name="connsiteY8" fmla="*/ 1238864 h 1596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85813" h="1596141">
                        <a:moveTo>
                          <a:pt x="218184" y="78658"/>
                        </a:moveTo>
                        <a:cubicBezTo>
                          <a:pt x="519707" y="300703"/>
                          <a:pt x="821230" y="522748"/>
                          <a:pt x="965436" y="747251"/>
                        </a:cubicBezTo>
                        <a:cubicBezTo>
                          <a:pt x="1109643" y="971754"/>
                          <a:pt x="1140778" y="1284748"/>
                          <a:pt x="1083423" y="1425677"/>
                        </a:cubicBezTo>
                        <a:cubicBezTo>
                          <a:pt x="1026068" y="1566606"/>
                          <a:pt x="788455" y="1609213"/>
                          <a:pt x="621307" y="1592826"/>
                        </a:cubicBezTo>
                        <a:cubicBezTo>
                          <a:pt x="454159" y="1576439"/>
                          <a:pt x="147719" y="1466645"/>
                          <a:pt x="80532" y="1327355"/>
                        </a:cubicBezTo>
                        <a:cubicBezTo>
                          <a:pt x="13345" y="1188065"/>
                          <a:pt x="-112835" y="978310"/>
                          <a:pt x="218184" y="757084"/>
                        </a:cubicBezTo>
                        <a:cubicBezTo>
                          <a:pt x="549203" y="535858"/>
                          <a:pt x="1693023" y="0"/>
                          <a:pt x="2066649" y="0"/>
                        </a:cubicBezTo>
                        <a:cubicBezTo>
                          <a:pt x="2440275" y="0"/>
                          <a:pt x="2540236" y="550607"/>
                          <a:pt x="2459939" y="757084"/>
                        </a:cubicBezTo>
                        <a:cubicBezTo>
                          <a:pt x="2379642" y="963561"/>
                          <a:pt x="1982255" y="1101212"/>
                          <a:pt x="1584868" y="123886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038FA49-566D-81F6-DCB2-87760CB30B0F}"/>
              </a:ext>
            </a:extLst>
          </p:cNvPr>
          <p:cNvSpPr/>
          <p:nvPr/>
        </p:nvSpPr>
        <p:spPr>
          <a:xfrm>
            <a:off x="3753362" y="2139279"/>
            <a:ext cx="2275965" cy="2263397"/>
          </a:xfrm>
          <a:custGeom>
            <a:avLst/>
            <a:gdLst>
              <a:gd name="connsiteX0" fmla="*/ 315311 w 2348137"/>
              <a:gd name="connsiteY0" fmla="*/ 0 h 1757424"/>
              <a:gd name="connsiteX1" fmla="*/ 73573 w 2348137"/>
              <a:gd name="connsiteY1" fmla="*/ 1030013 h 1757424"/>
              <a:gd name="connsiteX2" fmla="*/ 367862 w 2348137"/>
              <a:gd name="connsiteY2" fmla="*/ 1545020 h 1757424"/>
              <a:gd name="connsiteX3" fmla="*/ 798787 w 2348137"/>
              <a:gd name="connsiteY3" fmla="*/ 493986 h 1757424"/>
              <a:gd name="connsiteX4" fmla="*/ 798787 w 2348137"/>
              <a:gd name="connsiteY4" fmla="*/ 493986 h 1757424"/>
              <a:gd name="connsiteX5" fmla="*/ 620111 w 2348137"/>
              <a:gd name="connsiteY5" fmla="*/ 1198179 h 1757424"/>
              <a:gd name="connsiteX6" fmla="*/ 914400 w 2348137"/>
              <a:gd name="connsiteY6" fmla="*/ 1713186 h 1757424"/>
              <a:gd name="connsiteX7" fmla="*/ 1524000 w 2348137"/>
              <a:gd name="connsiteY7" fmla="*/ 21020 h 1757424"/>
              <a:gd name="connsiteX8" fmla="*/ 1271752 w 2348137"/>
              <a:gd name="connsiteY8" fmla="*/ 1387365 h 1757424"/>
              <a:gd name="connsiteX9" fmla="*/ 1702676 w 2348137"/>
              <a:gd name="connsiteY9" fmla="*/ 1502979 h 1757424"/>
              <a:gd name="connsiteX10" fmla="*/ 2280745 w 2348137"/>
              <a:gd name="connsiteY10" fmla="*/ 735724 h 1757424"/>
              <a:gd name="connsiteX11" fmla="*/ 0 w 2348137"/>
              <a:gd name="connsiteY11" fmla="*/ 493986 h 175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8137" h="1757424">
                <a:moveTo>
                  <a:pt x="315311" y="0"/>
                </a:moveTo>
                <a:cubicBezTo>
                  <a:pt x="190062" y="386255"/>
                  <a:pt x="64814" y="772510"/>
                  <a:pt x="73573" y="1030013"/>
                </a:cubicBezTo>
                <a:cubicBezTo>
                  <a:pt x="82331" y="1287516"/>
                  <a:pt x="246993" y="1634358"/>
                  <a:pt x="367862" y="1545020"/>
                </a:cubicBezTo>
                <a:cubicBezTo>
                  <a:pt x="488731" y="1455682"/>
                  <a:pt x="798787" y="493986"/>
                  <a:pt x="798787" y="493986"/>
                </a:cubicBezTo>
                <a:lnTo>
                  <a:pt x="798787" y="493986"/>
                </a:lnTo>
                <a:cubicBezTo>
                  <a:pt x="769008" y="611352"/>
                  <a:pt x="600842" y="994979"/>
                  <a:pt x="620111" y="1198179"/>
                </a:cubicBezTo>
                <a:cubicBezTo>
                  <a:pt x="639380" y="1401379"/>
                  <a:pt x="763752" y="1909379"/>
                  <a:pt x="914400" y="1713186"/>
                </a:cubicBezTo>
                <a:cubicBezTo>
                  <a:pt x="1065048" y="1516993"/>
                  <a:pt x="1464441" y="75323"/>
                  <a:pt x="1524000" y="21020"/>
                </a:cubicBezTo>
                <a:cubicBezTo>
                  <a:pt x="1583559" y="-33283"/>
                  <a:pt x="1241973" y="1140372"/>
                  <a:pt x="1271752" y="1387365"/>
                </a:cubicBezTo>
                <a:cubicBezTo>
                  <a:pt x="1301531" y="1634358"/>
                  <a:pt x="1534511" y="1611586"/>
                  <a:pt x="1702676" y="1502979"/>
                </a:cubicBezTo>
                <a:cubicBezTo>
                  <a:pt x="1870841" y="1394372"/>
                  <a:pt x="2564524" y="903889"/>
                  <a:pt x="2280745" y="735724"/>
                </a:cubicBezTo>
                <a:cubicBezTo>
                  <a:pt x="1996966" y="567559"/>
                  <a:pt x="998483" y="530772"/>
                  <a:pt x="0" y="49398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FC80539D-A6EA-7B5B-32BD-37E6C68C7F2F}"/>
              </a:ext>
            </a:extLst>
          </p:cNvPr>
          <p:cNvSpPr/>
          <p:nvPr/>
        </p:nvSpPr>
        <p:spPr>
          <a:xfrm>
            <a:off x="6600497" y="2321643"/>
            <a:ext cx="1986401" cy="2229342"/>
          </a:xfrm>
          <a:custGeom>
            <a:avLst/>
            <a:gdLst>
              <a:gd name="connsiteX0" fmla="*/ 84082 w 1986401"/>
              <a:gd name="connsiteY0" fmla="*/ 11654 h 2229342"/>
              <a:gd name="connsiteX1" fmla="*/ 1534510 w 1986401"/>
              <a:gd name="connsiteY1" fmla="*/ 64205 h 2229342"/>
              <a:gd name="connsiteX2" fmla="*/ 1828800 w 1986401"/>
              <a:gd name="connsiteY2" fmla="*/ 505640 h 2229342"/>
              <a:gd name="connsiteX3" fmla="*/ 1114096 w 1986401"/>
              <a:gd name="connsiteY3" fmla="*/ 989116 h 2229342"/>
              <a:gd name="connsiteX4" fmla="*/ 777765 w 1986401"/>
              <a:gd name="connsiteY4" fmla="*/ 537171 h 2229342"/>
              <a:gd name="connsiteX5" fmla="*/ 399393 w 1986401"/>
              <a:gd name="connsiteY5" fmla="*/ 1125750 h 2229342"/>
              <a:gd name="connsiteX6" fmla="*/ 388882 w 1986401"/>
              <a:gd name="connsiteY6" fmla="*/ 1914026 h 2229342"/>
              <a:gd name="connsiteX7" fmla="*/ 1839310 w 1986401"/>
              <a:gd name="connsiteY7" fmla="*/ 1304426 h 2229342"/>
              <a:gd name="connsiteX8" fmla="*/ 1870841 w 1986401"/>
              <a:gd name="connsiteY8" fmla="*/ 1914026 h 2229342"/>
              <a:gd name="connsiteX9" fmla="*/ 1250731 w 1986401"/>
              <a:gd name="connsiteY9" fmla="*/ 2145254 h 2229342"/>
              <a:gd name="connsiteX10" fmla="*/ 0 w 1986401"/>
              <a:gd name="connsiteY10" fmla="*/ 484619 h 22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401" h="2229342">
                <a:moveTo>
                  <a:pt x="84082" y="11654"/>
                </a:moveTo>
                <a:cubicBezTo>
                  <a:pt x="663903" y="-3236"/>
                  <a:pt x="1243724" y="-18126"/>
                  <a:pt x="1534510" y="64205"/>
                </a:cubicBezTo>
                <a:cubicBezTo>
                  <a:pt x="1825296" y="146536"/>
                  <a:pt x="1898869" y="351488"/>
                  <a:pt x="1828800" y="505640"/>
                </a:cubicBezTo>
                <a:cubicBezTo>
                  <a:pt x="1758731" y="659792"/>
                  <a:pt x="1289268" y="983861"/>
                  <a:pt x="1114096" y="989116"/>
                </a:cubicBezTo>
                <a:cubicBezTo>
                  <a:pt x="938924" y="994371"/>
                  <a:pt x="896882" y="514399"/>
                  <a:pt x="777765" y="537171"/>
                </a:cubicBezTo>
                <a:cubicBezTo>
                  <a:pt x="658648" y="559943"/>
                  <a:pt x="464207" y="896274"/>
                  <a:pt x="399393" y="1125750"/>
                </a:cubicBezTo>
                <a:cubicBezTo>
                  <a:pt x="334579" y="1355226"/>
                  <a:pt x="148896" y="1884247"/>
                  <a:pt x="388882" y="1914026"/>
                </a:cubicBezTo>
                <a:cubicBezTo>
                  <a:pt x="628868" y="1943805"/>
                  <a:pt x="1592317" y="1304426"/>
                  <a:pt x="1839310" y="1304426"/>
                </a:cubicBezTo>
                <a:cubicBezTo>
                  <a:pt x="2086303" y="1304426"/>
                  <a:pt x="1968938" y="1773888"/>
                  <a:pt x="1870841" y="1914026"/>
                </a:cubicBezTo>
                <a:cubicBezTo>
                  <a:pt x="1772744" y="2054164"/>
                  <a:pt x="1562538" y="2383488"/>
                  <a:pt x="1250731" y="2145254"/>
                </a:cubicBezTo>
                <a:cubicBezTo>
                  <a:pt x="938924" y="1907020"/>
                  <a:pt x="469462" y="1195819"/>
                  <a:pt x="0" y="484619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2024-11-17T17:31:35Z</dcterms:created>
  <dcterms:modified xsi:type="dcterms:W3CDTF">2024-11-19T13:08:49Z</dcterms:modified>
</cp:coreProperties>
</file>