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ED6E-7440-40D4-9DB3-47037C9CA10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1CE72-7193-45D9-9B0C-B75B3E0D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0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9E8B-94CB-7399-82B5-FE69CDC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665DF46-C648-B702-6501-51B5B991E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C8E9-DD9E-3C96-FEC6-905B2C6B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4257BD-1CF2-C862-3B95-80597F83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01825B-023B-2B52-ADCB-70B67A99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051A-B0E7-3FA4-839E-63C1CA64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4E6C04-A8F1-CDCF-3696-5C3F6250E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D557A9-71B3-8D04-6A8C-008F82B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93919A-217E-5E04-DEA7-AFE45F09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E13474-E069-2470-72E4-9836290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8842E39-EFB0-029A-B8CB-B38996366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DD762-ECD6-B25A-F78D-18B6E575C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B85419-E94B-A5F1-2D04-53376ED9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BAA68-DE3B-352F-9E06-D1DBA272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1F3C59-AEE4-27EB-4EAE-5C6F3AB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4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46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A0436-001F-CEC2-B5AE-A8FF8663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335133-CD53-47FA-79F1-AAD639E9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3F2063-3404-5006-B49D-0A6FD0B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492706-D276-0BD2-F924-E4E5D05C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087283-5462-63B2-0DE2-5297DB5F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87A7-7B93-71DE-1519-E13D7418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858117-500D-7257-D41D-350A1E87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5C4BFE-42F6-1DE2-4B01-53A49711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2F6CBA-854D-21B1-7738-6919A5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E90663-DF6A-CF09-9C57-F3F3B806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2AE4E-2CBD-C06D-590E-9CA325B3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2AE78A-A948-4EF0-68A2-70D3B4342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5F4BED-DF7B-3DA2-20FB-FF583513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13871C-127A-DCE0-0D4F-B011A8DF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BE8C27-0974-4D02-5CF1-A11BFE74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42754-B41F-B892-7289-3F34945F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0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B824-0BAF-B4DA-6F1E-A1E38652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894039-A42C-0A92-69A3-1C3D432C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39784E-C9DA-4266-5D90-ECDF4CB9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C56C5B-27B8-472E-0FEB-4A9076F6D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ABF2D6-4E14-B382-5E2D-29993B71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27A95FC-69B3-B1F1-6BEF-ACA423A7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61D826C-5992-58AE-0D15-04F1457B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0DF42C4-3263-4DAD-6CBD-9F35E6EB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9BEAE-A25C-FC84-A77F-9D47EAA8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FAB932-6666-B810-BA47-8CE956B7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1B738D4-B550-1D32-407F-3055404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18780F8-B3E9-9C5F-E581-30824FCD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0BE2ACB-CAE4-DF67-5479-EBCCA3AB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7C0D77-D3D9-EF18-000D-A2D531ED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4C35C7-EF3F-3641-5E12-4DB83D9D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48A54-F9C3-7119-B0A4-013D66EA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1F3BD2-D3FC-1EE8-B37D-DD142E04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D417-2AFB-7DA5-6C89-C2942620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F9E2DE-FE99-264F-46B0-88DB2551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72080A-288E-3BC9-86FE-4D6BCB5F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FA8A86-8E0D-3474-6133-07891C47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25DF-E6E0-D55E-55E3-E725C28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00826C-3EB2-1998-1B35-A358CC51C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DAF00F-15E2-2C4F-09C6-89DCFF713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8C2D0A-7B7B-5F33-F36F-839E9807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0A3688-82BB-3CD7-CE50-E9B1792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AAB307-A3CC-2125-50B0-76C95B2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3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852BC2F-91C3-E642-B57C-AC3174B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C5E241-A9E0-8AB7-5509-C5889D7D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48A86-2D5D-D2EA-085C-E4D9EB405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AFA40-C8BE-1546-7F0E-2CD6DC48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8D561-4C32-01D3-E425-613941CF0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061F96-33DC-B132-FE2F-3C50D343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5" y="401361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829D9CD-23D3-697B-16D2-DB48C9399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1" descr="Без назви-1">
            <a:extLst>
              <a:ext uri="{FF2B5EF4-FFF2-40B4-BE49-F238E27FC236}">
                <a16:creationId xmlns:a16="http://schemas.microsoft.com/office/drawing/2014/main" id="{7F98EFAD-4156-5D38-F556-51CD1AF2BF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B19F0-FD0A-469C-AA67-6630B6B70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7" name="Рисунок 1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5080664-A068-62DE-97DD-64F70A254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4196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E256D1-19B1-E06B-FA1E-80301FCE5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6815" y="257581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B375AF7-501D-4B31-3DC4-8EB2775C2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17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05796D-D4B3-F57D-8598-80C16B5CD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F1FE78E-2B57-A23F-2DF0-F1E9E3331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036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099E9F2-FCF7-7773-36CB-82D253AF1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670478"/>
            <a:ext cx="1708661" cy="17086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10E6837-D54E-A9A2-8F3E-6380C787F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19" y="2606897"/>
            <a:ext cx="1802360" cy="181925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957B4942-EBFF-5984-E006-D07007A9FD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7" y="4701430"/>
            <a:ext cx="1818003" cy="181800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721792E0-0E9E-66DD-2207-4068B637D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71" y="2658627"/>
            <a:ext cx="1818003" cy="18180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DC893D7-9E23-667E-EEBE-C7338E58C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76" y="561136"/>
            <a:ext cx="1818003" cy="18180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312DE7F-C579-2693-ED34-DCED6A0B93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6" y="4656461"/>
            <a:ext cx="1802360" cy="18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3B130E4-5EB3-F237-A97B-1D3015937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71" y="615183"/>
            <a:ext cx="1802360" cy="18192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828FD1A4-733F-6001-99CC-4D00C6B9B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27" y="2810418"/>
            <a:ext cx="1708661" cy="170866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3B3DCBF-EC2B-61AF-E27C-0B95722F8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10" y="4747978"/>
            <a:ext cx="1708661" cy="1708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61EAA-EDB1-3420-0661-5831572E11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6" y="1681852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D83FCD-30D1-485E-B264-D2EEDF5C4118}"/>
</file>

<file path=customXml/itemProps2.xml><?xml version="1.0" encoding="utf-8"?>
<ds:datastoreItem xmlns:ds="http://schemas.openxmlformats.org/officeDocument/2006/customXml" ds:itemID="{6EECBA38-5BCD-46B1-A6DE-0F65B63CE821}"/>
</file>

<file path=customXml/itemProps3.xml><?xml version="1.0" encoding="utf-8"?>
<ds:datastoreItem xmlns:ds="http://schemas.openxmlformats.org/officeDocument/2006/customXml" ds:itemID="{42F4A3F1-D43D-4119-A21F-E40764FD2F0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2024-04-13T20:06:01Z</dcterms:created>
  <dcterms:modified xsi:type="dcterms:W3CDTF">2024-12-30T17:22:07Z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