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25">
            <a:hlinkClick r:id="rId4" action="ppaction://hlinksldjump"/>
            <a:extLst>
              <a:ext uri="{FF2B5EF4-FFF2-40B4-BE49-F238E27FC236}">
                <a16:creationId xmlns:a16="http://schemas.microsoft.com/office/drawing/2014/main" id="{0B845B63-C27C-E739-25BD-7720AC58CA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243" y="3494541"/>
            <a:ext cx="3235868" cy="323586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27EA9-5D51-4DF1-8F35-4B5F02F91483}"/>
</file>

<file path=customXml/itemProps2.xml><?xml version="1.0" encoding="utf-8"?>
<ds:datastoreItem xmlns:ds="http://schemas.openxmlformats.org/officeDocument/2006/customXml" ds:itemID="{6A0B355C-9752-4577-B733-1AF302315C72}"/>
</file>

<file path=customXml/itemProps3.xml><?xml version="1.0" encoding="utf-8"?>
<ds:datastoreItem xmlns:ds="http://schemas.openxmlformats.org/officeDocument/2006/customXml" ds:itemID="{492BF34D-0FFD-4A71-AD30-E1A0EA638642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