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98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04.05.2024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МОЁ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женский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МОЙ</a:t>
              </a:r>
            </a:p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мужской род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60" name="Google Shape;84;p1">
            <a:extLst>
              <a:ext uri="{FF2B5EF4-FFF2-40B4-BE49-F238E27FC236}">
                <a16:creationId xmlns:a16="http://schemas.microsoft.com/office/drawing/2014/main" id="{FD05DDC4-AC87-47BB-AF4E-DC6E215B4F5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28956" y="-26072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85;p1">
            <a:extLst>
              <a:ext uri="{FF2B5EF4-FFF2-40B4-BE49-F238E27FC236}">
                <a16:creationId xmlns:a16="http://schemas.microsoft.com/office/drawing/2014/main" id="{A6B4676E-ADFD-4961-9FBC-AA887DABFBF6}"/>
              </a:ext>
            </a:extLst>
          </p:cNvPr>
          <p:cNvSpPr/>
          <p:nvPr/>
        </p:nvSpPr>
        <p:spPr>
          <a:xfrm>
            <a:off x="5959863" y="4689390"/>
            <a:ext cx="6182908" cy="2168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Помоги разобрать все картинки по коробкам.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Кликай на картинку и отправляй её в правильную коробку.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Словарь: лошадь, морковь, фонарик, печенье, капуста, лимон, яблоко, облако, самолёт, мороженое, шляпа, перо, груша, рюкзак, шоколад.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86;p1">
            <a:extLst>
              <a:ext uri="{FF2B5EF4-FFF2-40B4-BE49-F238E27FC236}">
                <a16:creationId xmlns:a16="http://schemas.microsoft.com/office/drawing/2014/main" id="{EECC4CBB-697F-42D0-A149-4C03CD55A2E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47878" y="6368812"/>
            <a:ext cx="620312" cy="57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0388 0.5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6375 0.3055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195 0.5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14935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5351 0.25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3619 0.3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06914 0.2717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uhoy-st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E8CC14-5749-49A6-87DF-8B01136E95DB}"/>
</file>

<file path=customXml/itemProps2.xml><?xml version="1.0" encoding="utf-8"?>
<ds:datastoreItem xmlns:ds="http://schemas.openxmlformats.org/officeDocument/2006/customXml" ds:itemID="{9115B682-E7C1-4B12-894E-55F153DE42D5}"/>
</file>

<file path=customXml/itemProps3.xml><?xml version="1.0" encoding="utf-8"?>
<ds:datastoreItem xmlns:ds="http://schemas.openxmlformats.org/officeDocument/2006/customXml" ds:itemID="{F200DE3F-F4B1-42E9-A1DA-0CCF1808216A}"/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58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2024-04-04T14:54:16Z</dcterms:created>
  <dcterms:modified xsi:type="dcterms:W3CDTF">2024-05-04T10:15:03Z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