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microsoft.com/office/2007/relationships/hdphoto" Target="../media/image12.wdp"/><Relationship Id="rId12" Type="http://schemas.openxmlformats.org/officeDocument/2006/relationships/image" Target="../media/image11.png"/><Relationship Id="rId11" Type="http://schemas.microsoft.com/office/2007/relationships/hdphoto" Target="../media/image10.wdp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23890" y="4003675"/>
            <a:ext cx="2777490" cy="2777490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C4BA0D5-48D0-4FA5-A841-027A3292645C}"/>
</file>

<file path=customXml/itemProps2.xml><?xml version="1.0" encoding="utf-8"?>
<ds:datastoreItem xmlns:ds="http://schemas.openxmlformats.org/officeDocument/2006/customXml" ds:itemID="{DA10B26E-5BEB-41D9-A7E9-0650DCC84ED9}"/>
</file>

<file path=customXml/itemProps3.xml><?xml version="1.0" encoding="utf-8"?>
<ds:datastoreItem xmlns:ds="http://schemas.openxmlformats.org/officeDocument/2006/customXml" ds:itemID="{1B817B2A-6E8C-41B5-BC93-4E62284B47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