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936DA1-2B73-4BF5-B32C-2CB65C596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E862B5-FF2C-424F-A06C-F6215C20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2178C8-6F7A-4128-96D0-1350367A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21F3E4-4AE7-49E6-AA40-3F048C0CD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C1821-3A27-4B74-B305-B967D2A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46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CA6E-AD38-4A96-8BB0-B838D6E0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E10D5-27B7-4AA6-A886-6885B5E1F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41C43-A4B3-4437-B118-A03123AB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43CCF4-AC75-4F4A-A43E-268F3B06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3D680-F21D-4CEB-9010-82DB846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DEE3E4-B5BE-4601-ACEC-86B4FEE96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5DFE3-C2DD-47A1-8D56-0E1ED1DB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D9989-772D-4E38-9E73-067FD3AC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506030-5623-4DA0-B91B-9E0A04FB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6D7AB-DCC7-4AA9-BAE1-B73272BC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8FFC8-0805-42C7-A845-F2A2A247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A1FD3-2FCB-48A8-8C95-778DDA64A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3E5359-843A-486F-8592-47200F8D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EBEA-1BBE-4A14-A741-F82163839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D8D5C-F6F1-486D-9A63-8AB52F64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5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D49E0-B46F-4521-8E48-D52474A1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7D96BD-22DB-477B-8585-64AD426C7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ECB173-A047-4C3E-B210-B324E995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5518F-0E31-475E-8D06-46D3F5222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1105-18B7-4AF5-84A6-3575159B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3AAC2-3C97-4A8C-B0D9-A7C5D246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498F7-7EAB-43FF-B8D4-AD0247A2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5976EA-F3FE-4BB6-91B5-C98EA699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5B58C2-5268-42F3-90D4-181E23E1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17018-D631-4148-992F-7FA7C1FB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602A0-43F1-4B5D-B6D4-AFCF0E10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7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93C9D-61FD-418C-A98F-7B0789B8B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983B8C-54C5-499B-8501-CD4E3BCBB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9062F-7635-40EF-B2E2-78C37E5DE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12A1CF-ABC4-4FFF-BCAC-5DB5DE8C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6E1908-12B3-4B68-89E3-08446F864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59BBE-66BD-4468-9A39-35741684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3AF24B-2F5B-4CD4-A148-1BB99043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46D97-4E1D-4BD8-A058-01C35D49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A25E5-3F2A-4F18-BA86-22ADFC7B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94C1A7-6E05-40B7-9482-262BB7E6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0A81BF-AB02-457B-AE64-27362CE8B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8ADF34-FFA9-4531-80BD-95A9FF90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392A17-AAA1-42AF-84F5-8CFC146FE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104604-58E0-483B-B27E-EC6428EF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2F73C1-4D84-4C3C-816D-D88EEB2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4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DDB54-9FA7-4BE4-BA32-42100E8B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5FFA97-F197-4582-8307-5A313A915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7F316F-617B-4A26-99BF-FD368777A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8AB331-B342-42A0-9A95-3785522A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AA84AD-576F-4C3F-BD7C-7867C08CD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0A0F38-FCB7-4B0F-B090-4048E38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54309-DAB7-444B-B744-6E6852C8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D7FC2-7A73-4D4C-913B-289790A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D542B1-D95D-4019-88FB-58F31444B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9DAB95-068D-4D91-8EB1-B78BA848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A572C-93F0-4D97-A367-E3AD4D9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15334-7089-455E-BADA-E494AFCF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10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8C04D-B3FB-4229-AFF4-DF07159C2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28223F-7B2F-4F49-9E32-93BF0183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C7C32-2D61-4F4B-8A47-0ED060AA7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70738-94EF-4304-AC6D-3478E4D86D5A}" type="datetimeFigureOut">
              <a:rPr lang="ru-RU" smtClean="0"/>
              <a:t>09.05.2025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8CDDDD-5964-42A8-9745-26787A04A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51EF0-2A9F-4412-9EB7-D77CC8C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68E69-67A0-4339-BDA1-EFD9FE3E39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075F06C-C2F4-4F72-A868-EA0ACC32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24675"/>
          </a:xfrm>
          <a:prstGeom prst="rect">
            <a:avLst/>
          </a:prstGeom>
        </p:spPr>
      </p:pic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557131DD-4936-44CC-49C9-220773FD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67501"/>
              </p:ext>
            </p:extLst>
          </p:nvPr>
        </p:nvGraphicFramePr>
        <p:xfrm>
          <a:off x="1414037" y="273412"/>
          <a:ext cx="4108563" cy="4259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521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369521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369521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19810"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19810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19810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CBF4409-48D9-B33F-A9E0-E7AB8E3F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2827"/>
              </p:ext>
            </p:extLst>
          </p:nvPr>
        </p:nvGraphicFramePr>
        <p:xfrm>
          <a:off x="6535582" y="273414"/>
          <a:ext cx="4100655" cy="4259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885">
                  <a:extLst>
                    <a:ext uri="{9D8B030D-6E8A-4147-A177-3AD203B41FA5}">
                      <a16:colId xmlns:a16="http://schemas.microsoft.com/office/drawing/2014/main" val="4203661999"/>
                    </a:ext>
                  </a:extLst>
                </a:gridCol>
                <a:gridCol w="1366885">
                  <a:extLst>
                    <a:ext uri="{9D8B030D-6E8A-4147-A177-3AD203B41FA5}">
                      <a16:colId xmlns:a16="http://schemas.microsoft.com/office/drawing/2014/main" val="379512546"/>
                    </a:ext>
                  </a:extLst>
                </a:gridCol>
                <a:gridCol w="1366885">
                  <a:extLst>
                    <a:ext uri="{9D8B030D-6E8A-4147-A177-3AD203B41FA5}">
                      <a16:colId xmlns:a16="http://schemas.microsoft.com/office/drawing/2014/main" val="1566924778"/>
                    </a:ext>
                  </a:extLst>
                </a:gridCol>
              </a:tblGrid>
              <a:tr h="1419809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82952"/>
                  </a:ext>
                </a:extLst>
              </a:tr>
              <a:tr h="1419809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87464"/>
                  </a:ext>
                </a:extLst>
              </a:tr>
              <a:tr h="1419809"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500" dirty="0"/>
                    </a:p>
                  </a:txBody>
                  <a:tcPr marL="126151" marR="126151" marT="63075" marB="6307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524844"/>
                  </a:ext>
                </a:extLst>
              </a:tr>
            </a:tbl>
          </a:graphicData>
        </a:graphic>
      </p:graphicFrame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235A03-0920-770D-ECE9-443531D7DEC2}"/>
              </a:ext>
            </a:extLst>
          </p:cNvPr>
          <p:cNvSpPr/>
          <p:nvPr/>
        </p:nvSpPr>
        <p:spPr>
          <a:xfrm>
            <a:off x="2336415" y="4984221"/>
            <a:ext cx="2169933" cy="7431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130DC0B-A26E-7269-02C4-8ED07CDBEBA8}"/>
              </a:ext>
            </a:extLst>
          </p:cNvPr>
          <p:cNvGrpSpPr/>
          <p:nvPr/>
        </p:nvGrpSpPr>
        <p:grpSpPr>
          <a:xfrm>
            <a:off x="2855743" y="3316090"/>
            <a:ext cx="1224378" cy="1260764"/>
            <a:chOff x="5296442" y="2473002"/>
            <a:chExt cx="866370" cy="951813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5DE1A5F-BCCB-01F6-87D6-1BFA6AFFC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6442" y="2473579"/>
              <a:ext cx="861494" cy="951236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4F4D6E4D-43D0-B886-9ACC-0AAA8370A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1318" y="2473002"/>
              <a:ext cx="861494" cy="95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9D75C59-D255-F084-7BC7-B315F8DB2B84}"/>
              </a:ext>
            </a:extLst>
          </p:cNvPr>
          <p:cNvGrpSpPr/>
          <p:nvPr/>
        </p:nvGrpSpPr>
        <p:grpSpPr>
          <a:xfrm>
            <a:off x="2311391" y="5004790"/>
            <a:ext cx="783216" cy="793270"/>
            <a:chOff x="5944693" y="2752014"/>
            <a:chExt cx="687930" cy="6261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898537D-EBBB-4182-C6F1-3BFC4D440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4693" y="2753016"/>
              <a:ext cx="672178" cy="625098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8AF0CDAC-2EF5-3FEA-6E42-53F8633750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60443" y="2752014"/>
              <a:ext cx="672180" cy="625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4409A5E5-CD1A-E11A-6894-E3D6436E2D05}"/>
              </a:ext>
            </a:extLst>
          </p:cNvPr>
          <p:cNvGrpSpPr/>
          <p:nvPr/>
        </p:nvGrpSpPr>
        <p:grpSpPr>
          <a:xfrm>
            <a:off x="8010560" y="366198"/>
            <a:ext cx="1227536" cy="1269175"/>
            <a:chOff x="5996045" y="2682595"/>
            <a:chExt cx="868604" cy="95816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19B06B24-E4BE-5A46-9E3B-0EE1F32E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96045" y="2689522"/>
              <a:ext cx="861493" cy="951235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21A7A8B-C200-34D2-97ED-39195D6A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03156" y="2682595"/>
              <a:ext cx="861493" cy="95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CA157B7-9FEA-A161-925D-D1993A460245}"/>
              </a:ext>
            </a:extLst>
          </p:cNvPr>
          <p:cNvGrpSpPr/>
          <p:nvPr/>
        </p:nvGrpSpPr>
        <p:grpSpPr>
          <a:xfrm>
            <a:off x="1488950" y="1813719"/>
            <a:ext cx="1217492" cy="1263605"/>
            <a:chOff x="6504020" y="1116332"/>
            <a:chExt cx="861497" cy="95395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71F8F23-5912-B59D-46C3-C609C3992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4020" y="1119055"/>
              <a:ext cx="861494" cy="951234"/>
            </a:xfrm>
            <a:prstGeom prst="rect">
              <a:avLst/>
            </a:prstGeom>
          </p:spPr>
        </p:pic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34CB8A90-E2A8-FEB3-0DAD-EACD000BF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04021" y="1116332"/>
              <a:ext cx="861496" cy="95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21367ED-D9F8-F76E-C3C8-14DD5C42AEE3}"/>
              </a:ext>
            </a:extLst>
          </p:cNvPr>
          <p:cNvGrpSpPr/>
          <p:nvPr/>
        </p:nvGrpSpPr>
        <p:grpSpPr>
          <a:xfrm>
            <a:off x="6535582" y="3282993"/>
            <a:ext cx="1218152" cy="1260001"/>
            <a:chOff x="5288970" y="2634755"/>
            <a:chExt cx="861964" cy="95123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1AAA4A65-4EE0-98C5-32B2-89557ACE9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8970" y="2634756"/>
              <a:ext cx="861493" cy="951236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2C11FB2C-E212-4067-B832-5F15260CE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9440" y="2634755"/>
              <a:ext cx="861494" cy="95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1B3EDF8-43C3-22CF-F2CF-DB80F4106CBE}"/>
              </a:ext>
            </a:extLst>
          </p:cNvPr>
          <p:cNvGrpSpPr/>
          <p:nvPr/>
        </p:nvGrpSpPr>
        <p:grpSpPr>
          <a:xfrm>
            <a:off x="1475836" y="509847"/>
            <a:ext cx="1220186" cy="1260210"/>
            <a:chOff x="5305636" y="2669807"/>
            <a:chExt cx="863402" cy="951394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F625AC6-67E9-7A5D-B959-4BCD46F6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7550" y="2669807"/>
              <a:ext cx="861488" cy="951235"/>
            </a:xfrm>
            <a:prstGeom prst="rect">
              <a:avLst/>
            </a:prstGeom>
          </p:spPr>
        </p:pic>
        <p:pic>
          <p:nvPicPr>
            <p:cNvPr id="37" name="Picture 4">
              <a:extLst>
                <a:ext uri="{FF2B5EF4-FFF2-40B4-BE49-F238E27FC236}">
                  <a16:creationId xmlns:a16="http://schemas.microsoft.com/office/drawing/2014/main" id="{370916BA-180E-9B56-9179-F05F92D18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05636" y="2669966"/>
              <a:ext cx="861492" cy="9512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C8F4C96-E566-F4CC-E4BF-F492EFDB3DEB}"/>
              </a:ext>
            </a:extLst>
          </p:cNvPr>
          <p:cNvGrpSpPr/>
          <p:nvPr/>
        </p:nvGrpSpPr>
        <p:grpSpPr>
          <a:xfrm>
            <a:off x="9322710" y="3298918"/>
            <a:ext cx="1223363" cy="1272122"/>
            <a:chOff x="5246839" y="2622806"/>
            <a:chExt cx="865651" cy="960384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B595A8C-6216-A9E9-F626-9D0E2BBC9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0997" y="2631957"/>
              <a:ext cx="861493" cy="951233"/>
            </a:xfrm>
            <a:prstGeom prst="rect">
              <a:avLst/>
            </a:prstGeom>
          </p:spPr>
        </p:pic>
        <p:pic>
          <p:nvPicPr>
            <p:cNvPr id="43" name="Picture 4">
              <a:extLst>
                <a:ext uri="{FF2B5EF4-FFF2-40B4-BE49-F238E27FC236}">
                  <a16:creationId xmlns:a16="http://schemas.microsoft.com/office/drawing/2014/main" id="{2B5F0AE9-9BD1-D47C-C206-46DF5C80D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6839" y="2622806"/>
              <a:ext cx="861490" cy="951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95585CC-8BA5-E190-9360-2F7F188165E2}"/>
              </a:ext>
            </a:extLst>
          </p:cNvPr>
          <p:cNvGrpSpPr/>
          <p:nvPr/>
        </p:nvGrpSpPr>
        <p:grpSpPr>
          <a:xfrm>
            <a:off x="3023907" y="4982952"/>
            <a:ext cx="790103" cy="793351"/>
            <a:chOff x="5276190" y="2755344"/>
            <a:chExt cx="664787" cy="626394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880E579-13E0-366B-D8DE-56BF41A2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7077" y="2755344"/>
              <a:ext cx="643900" cy="625328"/>
            </a:xfrm>
            <a:prstGeom prst="rect">
              <a:avLst/>
            </a:prstGeom>
          </p:spPr>
        </p:pic>
        <p:pic>
          <p:nvPicPr>
            <p:cNvPr id="59" name="Picture 4">
              <a:extLst>
                <a:ext uri="{FF2B5EF4-FFF2-40B4-BE49-F238E27FC236}">
                  <a16:creationId xmlns:a16="http://schemas.microsoft.com/office/drawing/2014/main" id="{E699752A-8338-1914-67DD-103831A64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76190" y="2756410"/>
              <a:ext cx="643899" cy="62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86DA67-C42D-FFFD-ED42-089AA677ADFD}"/>
              </a:ext>
            </a:extLst>
          </p:cNvPr>
          <p:cNvGrpSpPr/>
          <p:nvPr/>
        </p:nvGrpSpPr>
        <p:grpSpPr>
          <a:xfrm>
            <a:off x="3740954" y="4981602"/>
            <a:ext cx="772404" cy="797418"/>
            <a:chOff x="5337067" y="2749987"/>
            <a:chExt cx="650132" cy="602163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46BC84A5-DDF1-544D-7698-519201464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37067" y="2754079"/>
              <a:ext cx="644136" cy="598071"/>
            </a:xfrm>
            <a:prstGeom prst="rect">
              <a:avLst/>
            </a:prstGeom>
          </p:spPr>
        </p:pic>
        <p:pic>
          <p:nvPicPr>
            <p:cNvPr id="62" name="Picture 4">
              <a:extLst>
                <a:ext uri="{FF2B5EF4-FFF2-40B4-BE49-F238E27FC236}">
                  <a16:creationId xmlns:a16="http://schemas.microsoft.com/office/drawing/2014/main" id="{96EEF081-2A2C-8C33-DD12-5F78D4B70F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43063" y="2749987"/>
              <a:ext cx="644136" cy="59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AEB70B57-D143-10E0-FE46-91C5D1121D40}"/>
              </a:ext>
            </a:extLst>
          </p:cNvPr>
          <p:cNvSpPr/>
          <p:nvPr/>
        </p:nvSpPr>
        <p:spPr>
          <a:xfrm>
            <a:off x="7518502" y="4955727"/>
            <a:ext cx="2132785" cy="7974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A2DF600F-9F2E-79DF-0780-75C8AC08FCDA}"/>
              </a:ext>
            </a:extLst>
          </p:cNvPr>
          <p:cNvGrpSpPr/>
          <p:nvPr/>
        </p:nvGrpSpPr>
        <p:grpSpPr>
          <a:xfrm>
            <a:off x="7471485" y="4981602"/>
            <a:ext cx="782856" cy="803138"/>
            <a:chOff x="5242321" y="2760622"/>
            <a:chExt cx="644586" cy="59423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F9B9BE5-ADCC-F985-4B46-6C45F7856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6795" y="2768863"/>
              <a:ext cx="630112" cy="585993"/>
            </a:xfrm>
            <a:prstGeom prst="rect">
              <a:avLst/>
            </a:prstGeom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id="{BDB99176-BAFD-7A1C-26C8-AD44BDFCC2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42321" y="2760622"/>
              <a:ext cx="630112" cy="585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226C29-B337-D897-4A5F-753116105E43}"/>
              </a:ext>
            </a:extLst>
          </p:cNvPr>
          <p:cNvGrpSpPr/>
          <p:nvPr/>
        </p:nvGrpSpPr>
        <p:grpSpPr>
          <a:xfrm>
            <a:off x="8177229" y="4984223"/>
            <a:ext cx="790305" cy="794507"/>
            <a:chOff x="5264251" y="2758470"/>
            <a:chExt cx="631293" cy="62517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3EB4BF8B-C1BF-D9F2-3B90-2CBE77936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4251" y="2760442"/>
              <a:ext cx="611304" cy="623198"/>
            </a:xfrm>
            <a:prstGeom prst="rect">
              <a:avLst/>
            </a:prstGeom>
          </p:spPr>
        </p:pic>
        <p:pic>
          <p:nvPicPr>
            <p:cNvPr id="69" name="Picture 4">
              <a:extLst>
                <a:ext uri="{FF2B5EF4-FFF2-40B4-BE49-F238E27FC236}">
                  <a16:creationId xmlns:a16="http://schemas.microsoft.com/office/drawing/2014/main" id="{E2FB1B78-C449-59BD-349E-ADEE7D87E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84244" y="2758470"/>
              <a:ext cx="611300" cy="623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CDE6221-8C14-F18E-5212-972CADFE98C5}"/>
              </a:ext>
            </a:extLst>
          </p:cNvPr>
          <p:cNvGrpSpPr/>
          <p:nvPr/>
        </p:nvGrpSpPr>
        <p:grpSpPr>
          <a:xfrm>
            <a:off x="8921951" y="4983626"/>
            <a:ext cx="765278" cy="792003"/>
            <a:chOff x="5325025" y="2768536"/>
            <a:chExt cx="633557" cy="593908"/>
          </a:xfrm>
        </p:grpSpPr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E12D67F7-FD59-DF84-2692-E720C2C65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25025" y="2768536"/>
              <a:ext cx="633553" cy="593905"/>
            </a:xfrm>
            <a:prstGeom prst="rect">
              <a:avLst/>
            </a:prstGeom>
          </p:spPr>
        </p:pic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85C6C98F-1572-2283-FA5D-2AB07B8F1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25027" y="2768538"/>
              <a:ext cx="633555" cy="593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C356533-A018-C6AE-766D-506366D79E6D}"/>
              </a:ext>
            </a:extLst>
          </p:cNvPr>
          <p:cNvGrpSpPr/>
          <p:nvPr/>
        </p:nvGrpSpPr>
        <p:grpSpPr>
          <a:xfrm>
            <a:off x="1426623" y="329083"/>
            <a:ext cx="1325750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2A7DA61E-075A-518B-2132-F9507E91085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9" name="Picture 4">
              <a:extLst>
                <a:ext uri="{FF2B5EF4-FFF2-40B4-BE49-F238E27FC236}">
                  <a16:creationId xmlns:a16="http://schemas.microsoft.com/office/drawing/2014/main" id="{79B151ED-EF89-2AA3-E8E1-324D7B3585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84882" y="721800"/>
              <a:ext cx="1326710" cy="1256829"/>
            </a:xfrm>
            <a:prstGeom prst="roundRect">
              <a:avLst/>
            </a:prstGeom>
            <a:grpFill/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E11578-77D8-83D6-CA41-F78CA8A5E1E0}"/>
              </a:ext>
            </a:extLst>
          </p:cNvPr>
          <p:cNvGrpSpPr/>
          <p:nvPr/>
        </p:nvGrpSpPr>
        <p:grpSpPr>
          <a:xfrm>
            <a:off x="2778694" y="329082"/>
            <a:ext cx="1348462" cy="1368557"/>
            <a:chOff x="1050575" y="664810"/>
            <a:chExt cx="1395506" cy="1395750"/>
          </a:xfrm>
          <a:solidFill>
            <a:srgbClr val="FFFF99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41EB128-53C4-8FEA-5141-69F8AB87B7C0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3FCB305E-AF42-F9F9-EF04-B8D71DCAD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2295" y="779874"/>
              <a:ext cx="1383786" cy="1218848"/>
            </a:xfrm>
            <a:prstGeom prst="roundRect">
              <a:avLst/>
            </a:prstGeom>
            <a:solidFill>
              <a:schemeClr val="bg1"/>
            </a:solidFill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28CB61-DA67-99CD-3A4E-C90829C21E91}"/>
              </a:ext>
            </a:extLst>
          </p:cNvPr>
          <p:cNvGrpSpPr/>
          <p:nvPr/>
        </p:nvGrpSpPr>
        <p:grpSpPr>
          <a:xfrm>
            <a:off x="4158990" y="322468"/>
            <a:ext cx="1318318" cy="1384486"/>
            <a:chOff x="1045956" y="664329"/>
            <a:chExt cx="1397837" cy="1396231"/>
          </a:xfrm>
          <a:solidFill>
            <a:schemeClr val="bg1"/>
          </a:solidFill>
        </p:grpSpPr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C6E3B968-17D4-F5AB-C9D1-BEEB9EC5C3DA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4">
              <a:extLst>
                <a:ext uri="{FF2B5EF4-FFF2-40B4-BE49-F238E27FC236}">
                  <a16:creationId xmlns:a16="http://schemas.microsoft.com/office/drawing/2014/main" id="{D56301F9-D097-D7CF-F001-66B406A5F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" r="584"/>
            <a:stretch/>
          </p:blipFill>
          <p:spPr bwMode="auto">
            <a:xfrm>
              <a:off x="1045956" y="664329"/>
              <a:ext cx="1362164" cy="1290415"/>
            </a:xfrm>
            <a:prstGeom prst="roundRect">
              <a:avLst/>
            </a:prstGeom>
            <a:grpFill/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34AECB04-048C-6BBD-8EA6-6B8ECAAF12F2}"/>
              </a:ext>
            </a:extLst>
          </p:cNvPr>
          <p:cNvGrpSpPr/>
          <p:nvPr/>
        </p:nvGrpSpPr>
        <p:grpSpPr>
          <a:xfrm>
            <a:off x="6575847" y="345601"/>
            <a:ext cx="1323626" cy="1361353"/>
            <a:chOff x="1012369" y="664810"/>
            <a:chExt cx="1432526" cy="1395750"/>
          </a:xfrm>
          <a:solidFill>
            <a:schemeClr val="bg1"/>
          </a:solidFill>
        </p:grpSpPr>
        <p:sp>
          <p:nvSpPr>
            <p:cNvPr id="117" name="Прямоугольник 116">
              <a:extLst>
                <a:ext uri="{FF2B5EF4-FFF2-40B4-BE49-F238E27FC236}">
                  <a16:creationId xmlns:a16="http://schemas.microsoft.com/office/drawing/2014/main" id="{4D5C5EDF-6939-5766-EF5A-16CBADD7621D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Picture 4">
              <a:extLst>
                <a:ext uri="{FF2B5EF4-FFF2-40B4-BE49-F238E27FC236}">
                  <a16:creationId xmlns:a16="http://schemas.microsoft.com/office/drawing/2014/main" id="{86365588-20D6-193E-8FF0-FB253A3C0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2369" y="683527"/>
              <a:ext cx="1432526" cy="1357070"/>
            </a:xfrm>
            <a:prstGeom prst="roundRect">
              <a:avLst/>
            </a:prstGeom>
            <a:grpFill/>
          </p:spPr>
        </p:pic>
      </p:grpSp>
      <p:pic>
        <p:nvPicPr>
          <p:cNvPr id="136" name="Picture 2">
            <a:extLst>
              <a:ext uri="{FF2B5EF4-FFF2-40B4-BE49-F238E27FC236}">
                <a16:creationId xmlns:a16="http://schemas.microsoft.com/office/drawing/2014/main" id="{8685D82E-51E5-0D5D-7856-67AB2526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971888" y="4672390"/>
            <a:ext cx="2143891" cy="21438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3B8EA3-F9C7-0B22-2C31-58A84AD828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" y="4605289"/>
            <a:ext cx="2166137" cy="2166137"/>
          </a:xfrm>
          <a:prstGeom prst="rect">
            <a:avLst/>
          </a:prstGeom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F45B68CD-7869-82D6-BD7F-741DB1DD5E19}"/>
              </a:ext>
            </a:extLst>
          </p:cNvPr>
          <p:cNvGrpSpPr/>
          <p:nvPr/>
        </p:nvGrpSpPr>
        <p:grpSpPr>
          <a:xfrm>
            <a:off x="6633522" y="174191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417FD0D3-DCAE-E2BE-AC15-DF60558444A8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Picture 4">
              <a:extLst>
                <a:ext uri="{FF2B5EF4-FFF2-40B4-BE49-F238E27FC236}">
                  <a16:creationId xmlns:a16="http://schemas.microsoft.com/office/drawing/2014/main" id="{DBDDBD86-4B7E-DBED-40BF-1BA006CED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3429" y="730910"/>
              <a:ext cx="1322442" cy="1252785"/>
            </a:xfrm>
            <a:prstGeom prst="roundRect">
              <a:avLst/>
            </a:prstGeom>
            <a:grpFill/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0B0ECA7-594C-DA48-62D5-FA6F127C38B3}"/>
              </a:ext>
            </a:extLst>
          </p:cNvPr>
          <p:cNvGrpSpPr/>
          <p:nvPr/>
        </p:nvGrpSpPr>
        <p:grpSpPr>
          <a:xfrm>
            <a:off x="7929240" y="336286"/>
            <a:ext cx="1319141" cy="1361353"/>
            <a:chOff x="1016122" y="664810"/>
            <a:chExt cx="1427671" cy="1395750"/>
          </a:xfrm>
          <a:solidFill>
            <a:schemeClr val="bg1"/>
          </a:solidFill>
        </p:grpSpPr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0BBA3AA2-86FE-EFA1-C105-CE9D21C53F7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Picture 4">
              <a:extLst>
                <a:ext uri="{FF2B5EF4-FFF2-40B4-BE49-F238E27FC236}">
                  <a16:creationId xmlns:a16="http://schemas.microsoft.com/office/drawing/2014/main" id="{AEDAAE59-B8D9-16A1-FAE2-C5885D3EB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16122" y="737831"/>
              <a:ext cx="1393460" cy="1320063"/>
            </a:xfrm>
            <a:prstGeom prst="roundRect">
              <a:avLst/>
            </a:prstGeom>
            <a:grpFill/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76E45DB-5541-EA10-2982-DEDF4ABB6E57}"/>
              </a:ext>
            </a:extLst>
          </p:cNvPr>
          <p:cNvGrpSpPr/>
          <p:nvPr/>
        </p:nvGrpSpPr>
        <p:grpSpPr>
          <a:xfrm>
            <a:off x="9290739" y="322468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9FCE1FD1-9B6E-54AF-366B-F8B394712D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4" name="Picture 4">
              <a:extLst>
                <a:ext uri="{FF2B5EF4-FFF2-40B4-BE49-F238E27FC236}">
                  <a16:creationId xmlns:a16="http://schemas.microsoft.com/office/drawing/2014/main" id="{F6647654-626A-AA70-E0B2-5BD54FC85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" b="201"/>
            <a:stretch/>
          </p:blipFill>
          <p:spPr bwMode="auto">
            <a:xfrm>
              <a:off x="1110550" y="776381"/>
              <a:ext cx="1292274" cy="1176151"/>
            </a:xfrm>
            <a:prstGeom prst="roundRect">
              <a:avLst/>
            </a:prstGeom>
            <a:grpFill/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8C10083-BC4E-859C-A55A-1EED9A91B4B4}"/>
              </a:ext>
            </a:extLst>
          </p:cNvPr>
          <p:cNvGrpSpPr/>
          <p:nvPr/>
        </p:nvGrpSpPr>
        <p:grpSpPr>
          <a:xfrm>
            <a:off x="7957033" y="1722431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FF4FD854-6320-2A51-3E6B-5EAB354F6AD6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7" name="Picture 4">
              <a:extLst>
                <a:ext uri="{FF2B5EF4-FFF2-40B4-BE49-F238E27FC236}">
                  <a16:creationId xmlns:a16="http://schemas.microsoft.com/office/drawing/2014/main" id="{32650B8A-8C84-7B73-F02B-3A4917E50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78419" y="713270"/>
              <a:ext cx="1351361" cy="1280181"/>
            </a:xfrm>
            <a:prstGeom prst="roundRect">
              <a:avLst/>
            </a:prstGeom>
            <a:grpFill/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D7681C7D-F58F-BFDF-C739-89E2E9F1157E}"/>
              </a:ext>
            </a:extLst>
          </p:cNvPr>
          <p:cNvGrpSpPr/>
          <p:nvPr/>
        </p:nvGrpSpPr>
        <p:grpSpPr>
          <a:xfrm>
            <a:off x="1468935" y="1727014"/>
            <a:ext cx="1287307" cy="1361353"/>
            <a:chOff x="1029053" y="674512"/>
            <a:chExt cx="1393218" cy="1395750"/>
          </a:xfrm>
          <a:solidFill>
            <a:schemeClr val="bg1"/>
          </a:solidFill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87BEB955-48EA-B1EE-E03E-78147A4B3999}"/>
                </a:ext>
              </a:extLst>
            </p:cNvPr>
            <p:cNvSpPr/>
            <p:nvPr/>
          </p:nvSpPr>
          <p:spPr>
            <a:xfrm>
              <a:off x="1029053" y="674512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97B21677-DB3C-43AB-F897-17E9A0C55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9065" y="808128"/>
              <a:ext cx="1277047" cy="1037263"/>
            </a:xfrm>
            <a:prstGeom prst="roundRect">
              <a:avLst/>
            </a:prstGeom>
            <a:grpFill/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CEE57D1A-B743-B1DF-6D61-8533B08BF9B4}"/>
              </a:ext>
            </a:extLst>
          </p:cNvPr>
          <p:cNvGrpSpPr/>
          <p:nvPr/>
        </p:nvGrpSpPr>
        <p:grpSpPr>
          <a:xfrm>
            <a:off x="2783221" y="1719252"/>
            <a:ext cx="1340397" cy="1390907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BE22ACC0-4798-2EA9-870C-B2543AB2B0D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6" name="Picture 4">
              <a:extLst>
                <a:ext uri="{FF2B5EF4-FFF2-40B4-BE49-F238E27FC236}">
                  <a16:creationId xmlns:a16="http://schemas.microsoft.com/office/drawing/2014/main" id="{8B9AE112-5EFC-7143-7F93-E85FF6E92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14501" y="719850"/>
              <a:ext cx="1287183" cy="1219384"/>
            </a:xfrm>
            <a:prstGeom prst="roundRect">
              <a:avLst/>
            </a:prstGeom>
            <a:grpFill/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34409BA3-09A6-E614-6820-6211F8965999}"/>
              </a:ext>
            </a:extLst>
          </p:cNvPr>
          <p:cNvGrpSpPr/>
          <p:nvPr/>
        </p:nvGrpSpPr>
        <p:grpSpPr>
          <a:xfrm>
            <a:off x="4150963" y="1734030"/>
            <a:ext cx="130881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2397FCD4-2A5A-8C11-1A7B-D8393E5F2DB1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2" name="Picture 4">
              <a:extLst>
                <a:ext uri="{FF2B5EF4-FFF2-40B4-BE49-F238E27FC236}">
                  <a16:creationId xmlns:a16="http://schemas.microsoft.com/office/drawing/2014/main" id="{E95A530B-0461-3EDC-C4E3-02EB21CD5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2545" y="710079"/>
              <a:ext cx="1352679" cy="1281430"/>
            </a:xfrm>
            <a:prstGeom prst="roundRect">
              <a:avLst/>
            </a:prstGeom>
            <a:grpFill/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8C8AB5E-EE94-0F3C-6C50-4A84AC999AED}"/>
              </a:ext>
            </a:extLst>
          </p:cNvPr>
          <p:cNvGrpSpPr/>
          <p:nvPr/>
        </p:nvGrpSpPr>
        <p:grpSpPr>
          <a:xfrm>
            <a:off x="6632177" y="3128646"/>
            <a:ext cx="1309074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EAFA9829-82A0-9581-A0CA-FA283D24BA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>
              <a:extLst>
                <a:ext uri="{FF2B5EF4-FFF2-40B4-BE49-F238E27FC236}">
                  <a16:creationId xmlns:a16="http://schemas.microsoft.com/office/drawing/2014/main" id="{C6C15B6C-56EE-C2A1-BE3E-B881EEB03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8631" y="819250"/>
              <a:ext cx="1263822" cy="1103621"/>
            </a:xfrm>
            <a:prstGeom prst="roundRect">
              <a:avLst/>
            </a:prstGeom>
            <a:grpFill/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86769BE0-A3D6-FD16-5FDB-F5C1C43BE612}"/>
              </a:ext>
            </a:extLst>
          </p:cNvPr>
          <p:cNvGrpSpPr/>
          <p:nvPr/>
        </p:nvGrpSpPr>
        <p:grpSpPr>
          <a:xfrm>
            <a:off x="1414037" y="3108855"/>
            <a:ext cx="1311089" cy="1354055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6320EDCE-C11F-61B4-8919-9F77795E218E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Picture 4">
              <a:extLst>
                <a:ext uri="{FF2B5EF4-FFF2-40B4-BE49-F238E27FC236}">
                  <a16:creationId xmlns:a16="http://schemas.microsoft.com/office/drawing/2014/main" id="{3CE76A0B-6AB3-E4D3-7835-A0AA67858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98834" y="874261"/>
              <a:ext cx="1101297" cy="992595"/>
            </a:xfrm>
            <a:prstGeom prst="roundRect">
              <a:avLst/>
            </a:prstGeom>
            <a:grpFill/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13D5A835-4449-2A3F-0BD2-AD15AC8F354C}"/>
              </a:ext>
            </a:extLst>
          </p:cNvPr>
          <p:cNvGrpSpPr/>
          <p:nvPr/>
        </p:nvGrpSpPr>
        <p:grpSpPr>
          <a:xfrm>
            <a:off x="2752373" y="3126576"/>
            <a:ext cx="1347205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15C27F06-91DC-C76E-D5FA-0C9BFD7FB5C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Picture 4">
              <a:extLst>
                <a:ext uri="{FF2B5EF4-FFF2-40B4-BE49-F238E27FC236}">
                  <a16:creationId xmlns:a16="http://schemas.microsoft.com/office/drawing/2014/main" id="{5A9CD0D5-B84B-A4A6-6AF1-ECB9FBD30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69516" y="882632"/>
              <a:ext cx="1219258" cy="999219"/>
            </a:xfrm>
            <a:prstGeom prst="roundRect">
              <a:avLst/>
            </a:prstGeom>
            <a:grpFill/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C96437F8-572D-83C4-65AE-25595DFBD5D0}"/>
              </a:ext>
            </a:extLst>
          </p:cNvPr>
          <p:cNvGrpSpPr/>
          <p:nvPr/>
        </p:nvGrpSpPr>
        <p:grpSpPr>
          <a:xfrm>
            <a:off x="4117969" y="3126577"/>
            <a:ext cx="1349454" cy="1361353"/>
            <a:chOff x="1028935" y="653714"/>
            <a:chExt cx="1393218" cy="1395750"/>
          </a:xfrm>
          <a:solidFill>
            <a:schemeClr val="bg1"/>
          </a:solidFill>
        </p:grpSpPr>
        <p:sp>
          <p:nvSpPr>
            <p:cNvPr id="114" name="Прямоугольник 113">
              <a:extLst>
                <a:ext uri="{FF2B5EF4-FFF2-40B4-BE49-F238E27FC236}">
                  <a16:creationId xmlns:a16="http://schemas.microsoft.com/office/drawing/2014/main" id="{58F45E3C-8AFF-65FB-BCA6-BF37F5E33D38}"/>
                </a:ext>
              </a:extLst>
            </p:cNvPr>
            <p:cNvSpPr/>
            <p:nvPr/>
          </p:nvSpPr>
          <p:spPr>
            <a:xfrm>
              <a:off x="1028935" y="653714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Picture 4">
              <a:extLst>
                <a:ext uri="{FF2B5EF4-FFF2-40B4-BE49-F238E27FC236}">
                  <a16:creationId xmlns:a16="http://schemas.microsoft.com/office/drawing/2014/main" id="{B4084364-506E-8314-E4F3-BA057DFA8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31258" y="709717"/>
              <a:ext cx="1199309" cy="1190987"/>
            </a:xfrm>
            <a:prstGeom prst="roundRect">
              <a:avLst/>
            </a:prstGeom>
            <a:grpFill/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EC79A994-C057-975F-CD00-9EB025EEE65E}"/>
              </a:ext>
            </a:extLst>
          </p:cNvPr>
          <p:cNvGrpSpPr/>
          <p:nvPr/>
        </p:nvGrpSpPr>
        <p:grpSpPr>
          <a:xfrm>
            <a:off x="9286999" y="1711265"/>
            <a:ext cx="1294786" cy="1362453"/>
            <a:chOff x="1050575" y="663682"/>
            <a:chExt cx="1401312" cy="1396878"/>
          </a:xfrm>
          <a:solidFill>
            <a:schemeClr val="bg1"/>
          </a:solidFill>
        </p:grpSpPr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8C3BF761-5BB9-1ECF-984A-CFF294675954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Picture 4">
              <a:extLst>
                <a:ext uri="{FF2B5EF4-FFF2-40B4-BE49-F238E27FC236}">
                  <a16:creationId xmlns:a16="http://schemas.microsoft.com/office/drawing/2014/main" id="{57B47177-D9EC-6845-AF2F-A63A3A6C7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8669" y="663682"/>
              <a:ext cx="1393218" cy="1319833"/>
            </a:xfrm>
            <a:prstGeom prst="roundRect">
              <a:avLst/>
            </a:prstGeom>
            <a:grpFill/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CF140FDE-2F7D-B090-14DA-FB60ABE31E0F}"/>
              </a:ext>
            </a:extLst>
          </p:cNvPr>
          <p:cNvGrpSpPr/>
          <p:nvPr/>
        </p:nvGrpSpPr>
        <p:grpSpPr>
          <a:xfrm>
            <a:off x="7979659" y="3118843"/>
            <a:ext cx="1287307" cy="1361353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145D1C-20FC-AFD3-6C3E-87F0D3059089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7AAEDEF9-DE16-C457-6D1B-0A3C4A940A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57867" y="765644"/>
              <a:ext cx="1332143" cy="1261975"/>
            </a:xfrm>
            <a:prstGeom prst="roundRect">
              <a:avLst/>
            </a:prstGeom>
            <a:grpFill/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B5E2A50-9AEE-E9B1-2C54-F8552C990496}"/>
              </a:ext>
            </a:extLst>
          </p:cNvPr>
          <p:cNvGrpSpPr/>
          <p:nvPr/>
        </p:nvGrpSpPr>
        <p:grpSpPr>
          <a:xfrm>
            <a:off x="9305374" y="3103607"/>
            <a:ext cx="1287308" cy="1361351"/>
            <a:chOff x="1050575" y="664810"/>
            <a:chExt cx="1393218" cy="1395750"/>
          </a:xfrm>
          <a:solidFill>
            <a:schemeClr val="bg1"/>
          </a:solidFill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563C7A32-6843-9890-104D-C90B7F18A915}"/>
                </a:ext>
              </a:extLst>
            </p:cNvPr>
            <p:cNvSpPr/>
            <p:nvPr/>
          </p:nvSpPr>
          <p:spPr>
            <a:xfrm>
              <a:off x="1050575" y="664810"/>
              <a:ext cx="1393218" cy="1395750"/>
            </a:xfrm>
            <a:prstGeom prst="roundRect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5" name="Picture 4">
              <a:extLst>
                <a:ext uri="{FF2B5EF4-FFF2-40B4-BE49-F238E27FC236}">
                  <a16:creationId xmlns:a16="http://schemas.microsoft.com/office/drawing/2014/main" id="{9E6BCE1E-3083-EFCA-5104-A45125D0C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0136243">
              <a:off x="1145987" y="751649"/>
              <a:ext cx="1185005" cy="1122590"/>
            </a:xfrm>
            <a:prstGeom prst="round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8476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D92589-C687-4E70-AF0C-BD8D8AE4EFE6}"/>
</file>

<file path=customXml/itemProps2.xml><?xml version="1.0" encoding="utf-8"?>
<ds:datastoreItem xmlns:ds="http://schemas.openxmlformats.org/officeDocument/2006/customXml" ds:itemID="{F355C2CF-ECB7-491E-8BD0-36DEDCC2BBC6}"/>
</file>

<file path=customXml/itemProps3.xml><?xml version="1.0" encoding="utf-8"?>
<ds:datastoreItem xmlns:ds="http://schemas.openxmlformats.org/officeDocument/2006/customXml" ds:itemID="{CDE96F77-BD00-437A-94D5-FECA535EA286}"/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Luba</cp:lastModifiedBy>
  <cp:revision>16</cp:revision>
  <dcterms:created xsi:type="dcterms:W3CDTF">2024-07-31T18:00:23Z</dcterms:created>
  <dcterms:modified xsi:type="dcterms:W3CDTF">2025-05-09T18:00:38Z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