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832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346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641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945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135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711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94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172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05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153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440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467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BA152-361C-4769-9B9B-FA69F3DADD39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1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14" cy="6858000"/>
          </a:xfrm>
          <a:prstGeom prst="rect">
            <a:avLst/>
          </a:prstGeom>
        </p:spPr>
      </p:pic>
      <p:pic>
        <p:nvPicPr>
          <p:cNvPr id="5" name="Picture 2" descr="Без назви-1">
            <a:extLst>
              <a:ext uri="{FF2B5EF4-FFF2-40B4-BE49-F238E27FC236}">
                <a16:creationId xmlns:a16="http://schemas.microsoft.com/office/drawing/2014/main" id="{55B9DF8D-6294-389C-3756-FF4850B641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7604" y="2387732"/>
            <a:ext cx="3735070" cy="3735070"/>
          </a:xfrm>
          <a:prstGeom prst="rect">
            <a:avLst/>
          </a:prstGeom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609DF925-5E72-CBFE-A5B9-03B8E419E7CD}"/>
              </a:ext>
            </a:extLst>
          </p:cNvPr>
          <p:cNvGrpSpPr/>
          <p:nvPr/>
        </p:nvGrpSpPr>
        <p:grpSpPr>
          <a:xfrm>
            <a:off x="8775394" y="4499658"/>
            <a:ext cx="2066702" cy="2044479"/>
            <a:chOff x="8775394" y="4499658"/>
            <a:chExt cx="2066702" cy="2044479"/>
          </a:xfrm>
        </p:grpSpPr>
        <p:pic>
          <p:nvPicPr>
            <p:cNvPr id="61" name="Рисунок 60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308DBCF3-6F30-0B93-A566-981DD9E34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394" y="4499658"/>
              <a:ext cx="2066702" cy="204447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4D6B2D8-40AF-05F6-5ACC-F19F30484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56379" y="4532736"/>
              <a:ext cx="1904732" cy="1904732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62DDEE0D-91A9-296A-E5F3-CA37839A0BED}"/>
              </a:ext>
            </a:extLst>
          </p:cNvPr>
          <p:cNvGrpSpPr/>
          <p:nvPr/>
        </p:nvGrpSpPr>
        <p:grpSpPr>
          <a:xfrm>
            <a:off x="6668977" y="4556923"/>
            <a:ext cx="2066702" cy="2044479"/>
            <a:chOff x="6668977" y="4556923"/>
            <a:chExt cx="2066702" cy="2044479"/>
          </a:xfrm>
        </p:grpSpPr>
        <p:pic>
          <p:nvPicPr>
            <p:cNvPr id="60" name="Рисунок 59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0008994C-A8A7-9173-5508-0D844B423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977" y="4556923"/>
              <a:ext cx="2066702" cy="204447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5B73081A-CAEE-31DA-F81E-16A1FBE9A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6561" y="4862485"/>
              <a:ext cx="1491534" cy="149153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40412457-FC88-28B0-96F7-D30C823C3781}"/>
              </a:ext>
            </a:extLst>
          </p:cNvPr>
          <p:cNvGrpSpPr/>
          <p:nvPr/>
        </p:nvGrpSpPr>
        <p:grpSpPr>
          <a:xfrm>
            <a:off x="4562560" y="4614188"/>
            <a:ext cx="2066702" cy="2044479"/>
            <a:chOff x="4562560" y="4614188"/>
            <a:chExt cx="2066702" cy="2044479"/>
          </a:xfrm>
        </p:grpSpPr>
        <p:pic>
          <p:nvPicPr>
            <p:cNvPr id="59" name="Рисунок 58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B8947839-FFFE-E67A-45B2-79E080460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560" y="4614188"/>
              <a:ext cx="2066702" cy="2044479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511E364-CE84-1FE9-3C91-9B686B54D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64819" y="4805335"/>
              <a:ext cx="1662184" cy="166218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7" name="Группа 1026">
            <a:extLst>
              <a:ext uri="{FF2B5EF4-FFF2-40B4-BE49-F238E27FC236}">
                <a16:creationId xmlns:a16="http://schemas.microsoft.com/office/drawing/2014/main" id="{C3AA5E24-D3E6-2CA0-BC57-4A8381229B8C}"/>
              </a:ext>
            </a:extLst>
          </p:cNvPr>
          <p:cNvGrpSpPr/>
          <p:nvPr/>
        </p:nvGrpSpPr>
        <p:grpSpPr>
          <a:xfrm>
            <a:off x="8739912" y="2323948"/>
            <a:ext cx="2066702" cy="2044479"/>
            <a:chOff x="8739912" y="2323948"/>
            <a:chExt cx="2066702" cy="2044479"/>
          </a:xfrm>
        </p:grpSpPr>
        <p:pic>
          <p:nvPicPr>
            <p:cNvPr id="58" name="Рисунок 57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671EDEB0-3EEE-F1FA-4849-1BAE3FA0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9912" y="2323948"/>
              <a:ext cx="2066702" cy="2044479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4D05D59-E573-B6E8-3247-A4243EB2B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78216" y="2573530"/>
              <a:ext cx="1661058" cy="177437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8" name="Группа 1027">
            <a:extLst>
              <a:ext uri="{FF2B5EF4-FFF2-40B4-BE49-F238E27FC236}">
                <a16:creationId xmlns:a16="http://schemas.microsoft.com/office/drawing/2014/main" id="{2BD55AF8-EF3F-9E44-C454-0AE0538AE8B2}"/>
              </a:ext>
            </a:extLst>
          </p:cNvPr>
          <p:cNvGrpSpPr/>
          <p:nvPr/>
        </p:nvGrpSpPr>
        <p:grpSpPr>
          <a:xfrm>
            <a:off x="6633495" y="2381212"/>
            <a:ext cx="2066702" cy="2044479"/>
            <a:chOff x="6633495" y="2381212"/>
            <a:chExt cx="2066702" cy="2044479"/>
          </a:xfrm>
        </p:grpSpPr>
        <p:pic>
          <p:nvPicPr>
            <p:cNvPr id="57" name="Рисунок 56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A1471CBC-A740-AF2B-B92A-18099B512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495" y="2381212"/>
              <a:ext cx="2066702" cy="204447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823A4334-BE9B-2B30-222D-AE24B2389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78620" y="2526360"/>
              <a:ext cx="1717520" cy="171752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9" name="Группа 1028">
            <a:extLst>
              <a:ext uri="{FF2B5EF4-FFF2-40B4-BE49-F238E27FC236}">
                <a16:creationId xmlns:a16="http://schemas.microsoft.com/office/drawing/2014/main" id="{F8E2CD34-D55A-E184-6B61-5D52FC2B90AA}"/>
              </a:ext>
            </a:extLst>
          </p:cNvPr>
          <p:cNvGrpSpPr/>
          <p:nvPr/>
        </p:nvGrpSpPr>
        <p:grpSpPr>
          <a:xfrm>
            <a:off x="4527078" y="2438477"/>
            <a:ext cx="2066702" cy="2044479"/>
            <a:chOff x="4527078" y="2438477"/>
            <a:chExt cx="2066702" cy="2044479"/>
          </a:xfrm>
        </p:grpSpPr>
        <p:pic>
          <p:nvPicPr>
            <p:cNvPr id="56" name="Рисунок 55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881E66D4-001E-475C-3FB8-A5AA96DC9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078" y="2438477"/>
              <a:ext cx="2066702" cy="2044479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87204104-B2AD-AFB8-7B2A-5859B1E75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04797" y="2612423"/>
              <a:ext cx="1592996" cy="159299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32" name="Группа 1031">
            <a:extLst>
              <a:ext uri="{FF2B5EF4-FFF2-40B4-BE49-F238E27FC236}">
                <a16:creationId xmlns:a16="http://schemas.microsoft.com/office/drawing/2014/main" id="{14C8BF2F-D352-FA14-7B69-F05BF2CE7573}"/>
              </a:ext>
            </a:extLst>
          </p:cNvPr>
          <p:cNvGrpSpPr/>
          <p:nvPr/>
        </p:nvGrpSpPr>
        <p:grpSpPr>
          <a:xfrm>
            <a:off x="8687698" y="199333"/>
            <a:ext cx="2066702" cy="2044479"/>
            <a:chOff x="8687698" y="199333"/>
            <a:chExt cx="2066702" cy="2044479"/>
          </a:xfrm>
        </p:grpSpPr>
        <p:pic>
          <p:nvPicPr>
            <p:cNvPr id="55" name="Рисунок 54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48759397-BF3C-EFCB-91B6-98AE0984B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7698" y="199333"/>
              <a:ext cx="2066702" cy="204447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C2170AF-BCD6-DE63-2450-22DFE46E2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03378" y="486686"/>
              <a:ext cx="1432649" cy="1432649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16324762-4FA0-EB4A-17FF-5C4577AEC149}"/>
              </a:ext>
            </a:extLst>
          </p:cNvPr>
          <p:cNvGrpSpPr/>
          <p:nvPr/>
        </p:nvGrpSpPr>
        <p:grpSpPr>
          <a:xfrm>
            <a:off x="6563919" y="242670"/>
            <a:ext cx="2101423" cy="2101423"/>
            <a:chOff x="6563919" y="242670"/>
            <a:chExt cx="2101423" cy="2101423"/>
          </a:xfrm>
        </p:grpSpPr>
        <p:pic>
          <p:nvPicPr>
            <p:cNvPr id="54" name="Рисунок 53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58602C0B-E0BD-4F7E-CDDE-F52F4898F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280" y="256598"/>
              <a:ext cx="2066702" cy="2044479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медуза, беспозвоночный, кишечнополостные, Морские беспозвоноч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DA00D3AA-8C72-F9A0-B8E3-C7AE01E08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919" y="242670"/>
              <a:ext cx="2101423" cy="210142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30" name="Группа 1029">
            <a:extLst>
              <a:ext uri="{FF2B5EF4-FFF2-40B4-BE49-F238E27FC236}">
                <a16:creationId xmlns:a16="http://schemas.microsoft.com/office/drawing/2014/main" id="{7874F0BD-034B-3BEC-572F-88A6746052DD}"/>
              </a:ext>
            </a:extLst>
          </p:cNvPr>
          <p:cNvGrpSpPr/>
          <p:nvPr/>
        </p:nvGrpSpPr>
        <p:grpSpPr>
          <a:xfrm>
            <a:off x="4474863" y="313863"/>
            <a:ext cx="2066702" cy="2044479"/>
            <a:chOff x="4474863" y="313863"/>
            <a:chExt cx="2066702" cy="2044479"/>
          </a:xfrm>
        </p:grpSpPr>
        <p:pic>
          <p:nvPicPr>
            <p:cNvPr id="53" name="Рисунок 52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08777D47-7832-2249-8FF0-D74EE62CE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863" y="313863"/>
              <a:ext cx="2066702" cy="204447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52AA7F6B-631F-FD95-44A2-CA31120A3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64819" y="486686"/>
              <a:ext cx="1532974" cy="153297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DBF33D-4F51-1473-0D74-4C8055736FF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11" y="1005792"/>
            <a:ext cx="4324058" cy="432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5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11</cp:revision>
  <dcterms:created xsi:type="dcterms:W3CDTF">2024-04-17T13:28:59Z</dcterms:created>
  <dcterms:modified xsi:type="dcterms:W3CDTF">2025-07-11T16:54:24Z</dcterms:modified>
</cp:coreProperties>
</file>