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59203" y="457536"/>
            <a:ext cx="2310007" cy="2474747"/>
            <a:chOff x="3102280" y="-777376"/>
            <a:chExt cx="2904788" cy="339187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754354"/>
            <a:ext cx="2160000" cy="2160000"/>
            <a:chOff x="2067210" y="516546"/>
            <a:chExt cx="2463142" cy="237704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439087"/>
            <a:ext cx="2310007" cy="2474747"/>
            <a:chOff x="3102280" y="-777376"/>
            <a:chExt cx="2904788" cy="339187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749794"/>
            <a:ext cx="2160000" cy="2160000"/>
            <a:chOff x="2067210" y="516546"/>
            <a:chExt cx="2463142" cy="237704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416091"/>
            <a:ext cx="2310007" cy="2474747"/>
            <a:chOff x="3102280" y="-777376"/>
            <a:chExt cx="2904788" cy="3391876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620711"/>
            <a:ext cx="2160000" cy="2160000"/>
            <a:chOff x="2067210" y="516546"/>
            <a:chExt cx="2463142" cy="237704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620711"/>
            <a:ext cx="2160000" cy="2160000"/>
            <a:chOff x="2067210" y="516546"/>
            <a:chExt cx="2463142" cy="237704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24413"/>
            <a:ext cx="2310007" cy="2474747"/>
            <a:chOff x="3102280" y="-777376"/>
            <a:chExt cx="2904788" cy="3391876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09" y="-777376"/>
              <a:ext cx="1810771" cy="19736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673189"/>
            <a:ext cx="2160000" cy="2160000"/>
            <a:chOff x="2067210" y="516546"/>
            <a:chExt cx="2463142" cy="237704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510087"/>
            <a:ext cx="2160000" cy="2160000"/>
            <a:chOff x="2067210" y="516546"/>
            <a:chExt cx="2463142" cy="2377049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352" y="516546"/>
              <a:ext cx="1440000" cy="1440000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75556" y="538163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6875" y="3346222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9273" y="533616"/>
            <a:ext cx="5222422" cy="53732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2024-12-03T09:26:24Z</dcterms:created>
  <dcterms:modified xsi:type="dcterms:W3CDTF">2024-12-03T11:00:30Z</dcterms:modified>
</cp:coreProperties>
</file>