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6E22D1-6F52-41E1-A280-D66E754385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491FD6-107E-4559-A3DE-4EEEC9D398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B8E4F8-8F06-4119-AA31-FC8D0D161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CA25-A5F7-46EF-B8A8-584BEFC1F2E8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DEE13D-CA6E-4A08-9D85-8E311400A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13B145-F34F-4F81-8E43-9C00464D4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E1EB2-4376-485E-B4EF-A3EEC544A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438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70A4BE-D88F-4959-BC8D-80E6ED012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4304E90-D6AE-4759-AC64-73BD9C4ED5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D69DFD-C439-4AF1-8BB5-9DED6DB93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CA25-A5F7-46EF-B8A8-584BEFC1F2E8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D5C19E-B25F-4A1D-B3D6-3977FC6B2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5496B3-19FF-4A50-828A-11194E56C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E1EB2-4376-485E-B4EF-A3EEC544A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617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744E77D-BE4B-493B-BEC5-92086410CE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E1EA2DD-90A0-4D96-BDDA-8263F54A4B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2C2F42-9455-4C86-BAC8-7C74828F5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CA25-A5F7-46EF-B8A8-584BEFC1F2E8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DA5DB3-6892-4B44-8BB2-F61508BEA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5F6105-8F69-4E3E-B981-77CDF7162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E1EB2-4376-485E-B4EF-A3EEC544A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009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064143-B483-4393-8FE7-42DF595F8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13E020-6C06-4348-BC45-7ADCE4DB1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CBCD0C-FB5F-43FA-88A1-4120E694B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CA25-A5F7-46EF-B8A8-584BEFC1F2E8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4D7410-F888-4585-8602-B89D9AC43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BAE488-6393-405D-8D91-BC0C27A9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E1EB2-4376-485E-B4EF-A3EEC544A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406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A4A05E-35EB-4130-A182-0677D8E7B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96B259-A7CE-492D-8D38-36BB9BA0C9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297C53-5D6B-4770-BC0A-D94DA3A03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CA25-A5F7-46EF-B8A8-584BEFC1F2E8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3BE60E-E189-48E1-9B09-4E46FA25D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4B7E7A-632E-4827-9BE3-1B670E45B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E1EB2-4376-485E-B4EF-A3EEC544A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320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7ACCD5-CCD2-4F13-83F2-8F0A16721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14A33C-47E9-4365-AF17-A36D72C5E6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6F99E85-D903-4171-AA3B-E24B4EE98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72E7D1-A256-404D-8B2D-987B339EB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CA25-A5F7-46EF-B8A8-584BEFC1F2E8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B2E8E2-4467-49F9-9CC9-015D51E46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08A5A3-F30F-4120-A733-B470133A3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E1EB2-4376-485E-B4EF-A3EEC544A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86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798FFC-2E02-445F-96A7-C8A067C30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5CBB59-5BD6-4477-A6CC-7DC8E7521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2F1D781-8D43-4769-B811-F27C544239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276D79-DFE1-44A2-813E-216916A806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10DC278-CFE3-473A-8A25-B4C67F85CC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49E824-6D64-4520-AF2A-EF263CB7F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CA25-A5F7-46EF-B8A8-584BEFC1F2E8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0961AB2-3244-423A-9FE3-9D898FB62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2FA1957-9211-4436-A04C-7C4CAB917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E1EB2-4376-485E-B4EF-A3EEC544A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531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306F66-BF79-4CB3-A1A0-DE756A40E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775BA32-DC02-416D-BD23-08E89452B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CA25-A5F7-46EF-B8A8-584BEFC1F2E8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F0E9EF-E7F9-489C-92A5-B66D4514C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E91862B-17E7-41AC-9276-B5B77809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E1EB2-4376-485E-B4EF-A3EEC544A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059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47DDC02-93C9-43CD-A8AC-81DB1986A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CA25-A5F7-46EF-B8A8-584BEFC1F2E8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681E2F9-9DDD-426B-9B9F-84014F301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7FFB1D-918F-4D99-BA49-9FE50AB32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E1EB2-4376-485E-B4EF-A3EEC544A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845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A0EBE1-6264-420D-9FA3-0073CA172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54B464-EAB0-4DD2-BB1B-3C05971BA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D0CCFE-4FC9-4162-A9C7-19DF76225B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349B33-92E7-412C-9895-EA82C222B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CA25-A5F7-46EF-B8A8-584BEFC1F2E8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A2ED2F-9353-4F2D-835E-06D8B397D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AA9F44F-55B5-48C1-84B1-874D0B235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E1EB2-4376-485E-B4EF-A3EEC544A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482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EE07D2-BB9E-4F66-B289-66AF49824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586CA94-02DF-4A23-AD29-76178018B8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89EB6F-AF95-420E-9796-E7AD7D664C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3096C5-8D95-4E83-AE08-F880543B9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CA25-A5F7-46EF-B8A8-584BEFC1F2E8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057145-B40F-498B-8961-9E0F00B6B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981AE8-4DFC-43FD-86E1-B0656687A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E1EB2-4376-485E-B4EF-A3EEC544A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016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92DBDB-2B20-4FF5-B6D8-3222A3D5B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E849BF-3E1E-4AB1-B9A5-DDA1FCA5D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49FD05-FCBD-4474-A91C-36A4DDE225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CCA25-A5F7-46EF-B8A8-584BEFC1F2E8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F9C296-DB63-4BD5-86DD-C051BC1027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FEC9A9-1ED0-40B1-B2E0-3AA3E6B4D5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E1EB2-4376-485E-B4EF-A3EEC544A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641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91DB23-BEC4-42E0-9B91-7920E4667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BC18FBF-43D3-4ECF-A04B-11E9BDCB6C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9" r="9306"/>
          <a:stretch/>
        </p:blipFill>
        <p:spPr>
          <a:xfrm>
            <a:off x="3390900" y="-66675"/>
            <a:ext cx="5610225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9A0FDF2-49E1-44BF-B67B-5BF0537CC1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2" t="16397" r="3757" b="25405"/>
          <a:stretch/>
        </p:blipFill>
        <p:spPr>
          <a:xfrm>
            <a:off x="3021778" y="4790766"/>
            <a:ext cx="6343650" cy="212204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19932801-7003-43BE-B594-1D5C8D997E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571" y="1322804"/>
            <a:ext cx="2911690" cy="2911690"/>
          </a:xfrm>
          <a:prstGeom prst="rect">
            <a:avLst/>
          </a:prstGeom>
          <a:noFill/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2001D4CB-68FA-4FBE-8273-24508283FB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253" y="5067377"/>
            <a:ext cx="3267075" cy="1906664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852CC1EE-C3CB-4F75-80FE-4AF9FDB6EB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088" y="5006142"/>
            <a:ext cx="3267075" cy="190666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8C57CD9-0964-4E72-B2E6-B34C08DCA1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596" y="210632"/>
            <a:ext cx="927937" cy="1260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ABD7773C-4CC7-49FF-9E99-44FA10992A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172" y="591559"/>
            <a:ext cx="720000" cy="720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0E02F1B-D1D8-48FE-A807-E4B5305044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670" y="179229"/>
            <a:ext cx="927937" cy="1260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22FAF1A-DD71-4DAF-80D5-7B7ADD1B502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93469" y="575498"/>
            <a:ext cx="756000" cy="756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D663303-D2A4-492C-AB61-E71BCEE54A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964" y="517694"/>
            <a:ext cx="927937" cy="1260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B63E21C-8447-4C54-AA97-42B8F6DB86F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469" y="922675"/>
            <a:ext cx="720000" cy="720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E0DCC1A-B941-4946-8FC5-B00BC5A61B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576" y="2009775"/>
            <a:ext cx="927937" cy="1260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8B532EC-DD3B-48BB-9900-5DA6E3F45A9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009" y="2410699"/>
            <a:ext cx="720000" cy="720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BE64F89-234B-4F5E-B87C-76874739C0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816" y="1600517"/>
            <a:ext cx="927937" cy="1260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2863DBF-C57F-4E82-994D-B3FB93FD20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784" y="1997579"/>
            <a:ext cx="720000" cy="720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F512808-B0E3-4768-977D-3573A73222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316" y="2974494"/>
            <a:ext cx="927937" cy="1260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6A3209D-279F-48B1-8C0A-235548F75A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284" y="3322169"/>
            <a:ext cx="720000" cy="720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D8C3B1A-EB22-4BA4-8EEC-372FEFA2C2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635" y="1972024"/>
            <a:ext cx="927937" cy="1260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32970F6-4933-4C90-A2FB-A4A45B20243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993" y="2240483"/>
            <a:ext cx="900000" cy="900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C5011C9-0187-4279-A857-1888CB2714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314" y="1438373"/>
            <a:ext cx="927937" cy="1260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2FA5596-1E90-4C3E-8219-5FBD0C8B387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278" y="1831546"/>
            <a:ext cx="827518" cy="684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7AB71A5-C036-4969-8A91-B2FB3BA6AA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238" y="731719"/>
            <a:ext cx="927937" cy="1260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3919A05-08B1-4158-8277-88CB309F343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163" y="1072768"/>
            <a:ext cx="905226" cy="905226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23E9EFC-88AC-4B3B-BC10-C29428F4AB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502" y="2171781"/>
            <a:ext cx="927937" cy="1260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DC15E7D-B4D7-4ECD-BBB5-3AB88A8FFD7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661" y="2559355"/>
            <a:ext cx="756000" cy="756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EBB01F0-8736-4164-A3F9-1781F71CF2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59" y="2880003"/>
            <a:ext cx="927937" cy="1260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879BE1FB-ABA2-43DE-9E36-B4C203D569A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227" y="3171314"/>
            <a:ext cx="828000" cy="828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16798623-60E2-42AF-8065-80C7D9600FCC}"/>
              </a:ext>
            </a:extLst>
          </p:cNvPr>
          <p:cNvGrpSpPr/>
          <p:nvPr/>
        </p:nvGrpSpPr>
        <p:grpSpPr>
          <a:xfrm>
            <a:off x="1871207" y="5736402"/>
            <a:ext cx="3267075" cy="1172464"/>
            <a:chOff x="1871207" y="5736402"/>
            <a:chExt cx="3267075" cy="1172464"/>
          </a:xfrm>
        </p:grpSpPr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063994A5-4526-42AE-A05A-F50E9A3D2E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507"/>
            <a:stretch/>
          </p:blipFill>
          <p:spPr>
            <a:xfrm>
              <a:off x="1871207" y="5736402"/>
              <a:ext cx="3267075" cy="1172464"/>
            </a:xfrm>
            <a:prstGeom prst="rect">
              <a:avLst/>
            </a:prstGeom>
          </p:spPr>
        </p:pic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id="{A48D1EA3-D9C3-4EFD-BFD4-4C0D580D5B0F}"/>
                </a:ext>
              </a:extLst>
            </p:cNvPr>
            <p:cNvSpPr/>
            <p:nvPr/>
          </p:nvSpPr>
          <p:spPr>
            <a:xfrm>
              <a:off x="2993203" y="5759657"/>
              <a:ext cx="97655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spc="50" dirty="0">
                  <a:ln w="9525" cmpd="sng">
                    <a:solidFill>
                      <a:schemeClr val="tx1"/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88900">
                      <a:schemeClr val="bg1"/>
                    </a:glow>
                  </a:effectLst>
                </a:rPr>
                <a:t>Ль</a:t>
              </a:r>
              <a:endParaRPr lang="ru-RU" sz="5400" b="1" cap="none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88900">
                    <a:schemeClr val="bg1"/>
                  </a:glow>
                </a:effectLst>
              </a:endParaRPr>
            </a:p>
          </p:txBody>
        </p:sp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72DD9DA9-CCE6-49AC-88A5-8603A8213E20}"/>
              </a:ext>
            </a:extLst>
          </p:cNvPr>
          <p:cNvGrpSpPr/>
          <p:nvPr/>
        </p:nvGrpSpPr>
        <p:grpSpPr>
          <a:xfrm>
            <a:off x="7482621" y="5801577"/>
            <a:ext cx="3267075" cy="1172464"/>
            <a:chOff x="7483815" y="5819540"/>
            <a:chExt cx="3267075" cy="1172464"/>
          </a:xfrm>
        </p:grpSpPr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6A3A7ACE-431A-444F-8D55-0D1FBCBED7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507"/>
            <a:stretch/>
          </p:blipFill>
          <p:spPr>
            <a:xfrm>
              <a:off x="7483815" y="5819540"/>
              <a:ext cx="3267075" cy="1172464"/>
            </a:xfrm>
            <a:prstGeom prst="rect">
              <a:avLst/>
            </a:prstGeom>
          </p:spPr>
        </p:pic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id="{CFF06049-7731-47F8-BF1E-1055167A95E0}"/>
                </a:ext>
              </a:extLst>
            </p:cNvPr>
            <p:cNvSpPr/>
            <p:nvPr/>
          </p:nvSpPr>
          <p:spPr>
            <a:xfrm>
              <a:off x="8888556" y="5925098"/>
              <a:ext cx="591829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800" b="1" spc="50" dirty="0">
                  <a:ln w="9525" cmpd="sng">
                    <a:solidFill>
                      <a:schemeClr val="tx1"/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88900">
                      <a:schemeClr val="bg1"/>
                    </a:glow>
                  </a:effectLst>
                </a:rPr>
                <a:t>Й</a:t>
              </a:r>
              <a:endParaRPr lang="ru-RU" sz="4800" b="1" cap="none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88900">
                    <a:schemeClr val="bg1"/>
                  </a:glow>
                </a:effectLst>
              </a:endParaRPr>
            </a:p>
          </p:txBody>
        </p:sp>
      </p:grp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C1380172-0E67-4EEA-A0A7-9CF191686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13214" y="5485997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C8A99DF7-EA68-43E0-A67A-2ACE016139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6" b="9495"/>
          <a:stretch/>
        </p:blipFill>
        <p:spPr bwMode="auto">
          <a:xfrm>
            <a:off x="3672842" y="269504"/>
            <a:ext cx="5011382" cy="396499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13171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6 L -0.24232 0.6738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22" y="3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0.24505 0.6694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53" y="3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3987 0.6071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35" y="3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11111E-6 L 0.42487 0.6085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37" y="3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L -0.12981 0.4886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97" y="2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85185E-6 L 0.22683 0.425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41" y="2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48148E-6 L -0.26797 0.45671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98" y="2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6 L 0.01433 0.41644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2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-0.25039 0.25579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26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44444E-6 L 0.31797 0.31921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8" y="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0.01407 0.397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" y="1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17E53B-2E4B-414D-805E-5E8109460128}"/>
</file>

<file path=customXml/itemProps2.xml><?xml version="1.0" encoding="utf-8"?>
<ds:datastoreItem xmlns:ds="http://schemas.openxmlformats.org/officeDocument/2006/customXml" ds:itemID="{D8787719-ACC2-43F5-BB0E-035684C894A7}"/>
</file>

<file path=customXml/itemProps3.xml><?xml version="1.0" encoding="utf-8"?>
<ds:datastoreItem xmlns:ds="http://schemas.openxmlformats.org/officeDocument/2006/customXml" ds:itemID="{C8621B00-1495-4C9C-8818-B2642D867431}"/>
</file>

<file path=docProps/app.xml><?xml version="1.0" encoding="utf-8"?>
<Properties xmlns="http://schemas.openxmlformats.org/officeDocument/2006/extended-properties" xmlns:vt="http://schemas.openxmlformats.org/officeDocument/2006/docPropsVTypes">
  <TotalTime>1146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8</cp:revision>
  <dcterms:created xsi:type="dcterms:W3CDTF">2024-12-28T11:03:17Z</dcterms:created>
  <dcterms:modified xsi:type="dcterms:W3CDTF">2024-12-29T06:12:55Z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