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5" Type="http://schemas.openxmlformats.org/officeDocument/2006/relationships/tags" Target="../tags/tag1.xml"/><Relationship Id="rId14" Type="http://schemas.openxmlformats.org/officeDocument/2006/relationships/slide" Target="slide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946813" y="549189"/>
            <a:ext cx="1400974" cy="141890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1932934" y="1083796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4" action="ppaction://hlinksldjump"/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51750" y="2152015"/>
            <a:ext cx="4062730" cy="406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4CF5C2-8E0D-4345-95E4-B777A45665CD}"/>
</file>

<file path=customXml/itemProps2.xml><?xml version="1.0" encoding="utf-8"?>
<ds:datastoreItem xmlns:ds="http://schemas.openxmlformats.org/officeDocument/2006/customXml" ds:itemID="{3F32BB0F-0F6E-442F-ADF4-A63A2CE36AC0}"/>
</file>

<file path=customXml/itemProps3.xml><?xml version="1.0" encoding="utf-8"?>
<ds:datastoreItem xmlns:ds="http://schemas.openxmlformats.org/officeDocument/2006/customXml" ds:itemID="{74862301-5E92-4AB2-9F69-FC5F317A1D8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2024-06-18T13:36:02Z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