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75" y="1762078"/>
            <a:ext cx="3836902" cy="38369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