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CF2389A-5151-4432-9D0B-7394929037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442" y="3815434"/>
            <a:ext cx="2442185" cy="244218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9FA7A1-1346-4D09-BD72-4BEB14C7EC44}"/>
</file>

<file path=customXml/itemProps2.xml><?xml version="1.0" encoding="utf-8"?>
<ds:datastoreItem xmlns:ds="http://schemas.openxmlformats.org/officeDocument/2006/customXml" ds:itemID="{8D45DE39-EB8C-4632-BC35-006226DBBF8A}"/>
</file>

<file path=customXml/itemProps3.xml><?xml version="1.0" encoding="utf-8"?>
<ds:datastoreItem xmlns:ds="http://schemas.openxmlformats.org/officeDocument/2006/customXml" ds:itemID="{833DF58A-42D3-4265-910A-84F963901405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