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2EC4B-220B-4D99-8510-438F9F1157A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951"/>
            <a:ext cx="12436813" cy="6934951"/>
          </a:xfrm>
          <a:prstGeom prst="rect">
            <a:avLst/>
          </a:prstGeom>
        </p:spPr>
      </p:pic>
      <p:pic>
        <p:nvPicPr>
          <p:cNvPr id="3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77297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Группа 14"/>
          <p:cNvGrpSpPr/>
          <p:nvPr/>
        </p:nvGrpSpPr>
        <p:grpSpPr>
          <a:xfrm>
            <a:off x="4122994" y="4748054"/>
            <a:ext cx="2184052" cy="2225710"/>
            <a:chOff x="3695177" y="199961"/>
            <a:chExt cx="2184052" cy="22257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5177" y="199961"/>
              <a:ext cx="2184052" cy="222571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74495" y="1020428"/>
              <a:ext cx="12254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АПЛ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765610" y="120429"/>
            <a:ext cx="2184052" cy="2225710"/>
            <a:chOff x="8765610" y="-189907"/>
            <a:chExt cx="2184052" cy="222571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5610" y="-189907"/>
              <a:ext cx="2184052" cy="22257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79453" y="630560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ФЛЫ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114356" y="38813"/>
            <a:ext cx="2184052" cy="2225710"/>
            <a:chOff x="5872960" y="65651"/>
            <a:chExt cx="2184052" cy="222571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2960" y="65651"/>
              <a:ext cx="2184052" cy="222571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286803" y="886118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195331" y="4603392"/>
            <a:ext cx="2184052" cy="2225710"/>
            <a:chOff x="7818607" y="1520132"/>
            <a:chExt cx="2184052" cy="222571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8607" y="1520132"/>
              <a:ext cx="2184052" cy="222571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232450" y="2340599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800858" y="2381858"/>
            <a:ext cx="2184052" cy="2225710"/>
            <a:chOff x="6257054" y="2080905"/>
            <a:chExt cx="2184052" cy="222571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7054" y="2080905"/>
              <a:ext cx="2184052" cy="222571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670897" y="2901372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УКЛ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230986" y="2194336"/>
            <a:ext cx="2184052" cy="2225710"/>
            <a:chOff x="3638367" y="2631566"/>
            <a:chExt cx="2184052" cy="2225710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8367" y="2631566"/>
              <a:ext cx="2184052" cy="222571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052210" y="34520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МЛУ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657614" y="4275669"/>
            <a:ext cx="2184052" cy="2225710"/>
            <a:chOff x="3137969" y="4592363"/>
            <a:chExt cx="2184052" cy="222571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7969" y="4592363"/>
              <a:ext cx="2184052" cy="222571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589428" y="53847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ХЛО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39296" y="2236425"/>
            <a:ext cx="2184052" cy="2225710"/>
            <a:chOff x="4125512" y="900648"/>
            <a:chExt cx="2184052" cy="2225710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5512" y="900648"/>
              <a:ext cx="2184052" cy="222571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39355" y="1721115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ИНЛ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8785" y="2618105"/>
            <a:ext cx="3684270" cy="368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Presentation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Times New Roman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yanag</cp:lastModifiedBy>
  <cp:revision>9</cp:revision>
  <dcterms:created xsi:type="dcterms:W3CDTF">2024-07-10T11:52:26Z</dcterms:created>
  <dcterms:modified xsi:type="dcterms:W3CDTF">2024-07-10T11:52:56Z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80F92930C80248BD857B23FD448D8274_12</vt:lpwstr>
  </property>
  <property fmtid="{D5CDD505-2E9C-101B-9397-08002B2CF9AE}" pid="3" name="KSOProductBuildVer">
    <vt:lpwstr>1033-12.2.0.17119</vt:lpwstr>
  </property>
</Properties>
</file>