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241915" y="3307715"/>
            <a:ext cx="1950085" cy="195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