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microsoft.com/office/2007/relationships/hdphoto" Target="../media/hdphoto5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2.wdp"/><Relationship Id="rId23" Type="http://schemas.microsoft.com/office/2007/relationships/hdphoto" Target="../media/hdphoto4.wdp"/><Relationship Id="rId28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microsoft.com/office/2007/relationships/hdphoto" Target="../media/hdphoto3.wdp"/><Relationship Id="rId31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BB0AA5-264F-46B2-A380-628D04512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44365" y="2464402"/>
            <a:ext cx="4135445" cy="413544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