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3" y="0"/>
            <a:ext cx="12192000" cy="6858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2450" y="377493"/>
            <a:ext cx="1921442" cy="1946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8917" y="377493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5683" y="377493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5337" y="2572302"/>
            <a:ext cx="1928555" cy="1946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7166760" y="5050151"/>
            <a:ext cx="1810878" cy="17891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b="387"/>
          <a:stretch/>
        </p:blipFill>
        <p:spPr>
          <a:xfrm rot="168219">
            <a:off x="3107696" y="754373"/>
            <a:ext cx="1361984" cy="135145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BA5A29"/>
              </a:clrFrom>
              <a:clrTo>
                <a:srgbClr val="BA5A29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/>
        </p:blipFill>
        <p:spPr>
          <a:xfrm>
            <a:off x="7384974" y="715517"/>
            <a:ext cx="1430411" cy="134167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5242701" y="610140"/>
            <a:ext cx="1511696" cy="14895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960" y="2575456"/>
            <a:ext cx="1917399" cy="1943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718" y="2569577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4141FD-8E3D-C0A7-6997-B309E6BDA45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046" y="3009121"/>
            <a:ext cx="1336961" cy="13369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3EDE7D-02AE-6267-7739-A6D3977CE8C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33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4577" y="2834432"/>
            <a:ext cx="1381197" cy="13811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82882D-A0CD-F8E4-167B-51FEABD0FC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4822" y="3244645"/>
            <a:ext cx="3594698" cy="359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EE68C5-1E70-9435-E1C6-BB4509FF8B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57" y="3507875"/>
            <a:ext cx="3012686" cy="3012686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E2C680CB-A2AC-4E9F-82B5-29A414950974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91" y="3032813"/>
            <a:ext cx="1289575" cy="12895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701" y="489902"/>
            <a:ext cx="1721471" cy="172147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0647" y="548892"/>
            <a:ext cx="1779813" cy="176241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312479" y="5031494"/>
            <a:ext cx="1764340" cy="176434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170F85-E3DF-B2A2-B980-A4B5BC2C0B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0233" y="541536"/>
            <a:ext cx="1762412" cy="176241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r="3956"/>
          <a:stretch/>
        </p:blipFill>
        <p:spPr>
          <a:xfrm>
            <a:off x="3927437" y="1422742"/>
            <a:ext cx="3637384" cy="40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1.25E-6 0.00023 C 0.0013 -0.00393 0.00261 -0.00833 0.00443 -0.0118 C 0.00521 -0.01343 0.00638 -0.01389 0.00755 -0.01481 C 0.01367 -0.02037 0.01185 -0.01898 0.01888 -0.02222 C 0.02005 -0.02384 0.0211 -0.02569 0.02266 -0.02662 C 0.02604 -0.0294 0.02891 -0.0294 0.03242 -0.03125 C 0.03425 -0.03194 0.03607 -0.0331 0.03789 -0.03403 C 0.03998 -0.03542 0.04232 -0.0375 0.04453 -0.03866 C 0.04557 -0.03912 0.04649 -0.03958 0.04766 -0.04005 C 0.04844 -0.04051 0.04896 -0.0412 0.05 -0.04143 C 0.05339 -0.04282 0.06042 -0.04375 0.06354 -0.04444 C 0.06511 -0.04491 0.06667 -0.04537 0.06823 -0.04583 C 0.07878 -0.04537 0.09336 -0.04583 0.10456 -0.04143 C 0.10586 -0.04097 0.10703 -0.04051 0.10833 -0.04005 C 0.11302 -0.03796 0.11485 -0.03704 0.11901 -0.03403 C 0.12044 -0.0331 0.12149 -0.03194 0.12292 -0.03125 C 0.128 -0.02801 0.12878 -0.02893 0.13346 -0.02523 C 0.13516 -0.02407 0.13646 -0.02222 0.13802 -0.02083 C 0.1388 -0.02014 0.13958 -0.02014 0.14037 -0.01921 C 0.14805 -0.01088 0.14193 -0.01528 0.14714 -0.0118 C 0.14805 -0.01042 0.14922 -0.00903 0.15013 -0.00741 C 0.15677 0.00347 0.14688 -0.01088 0.15612 0.00278 C 0.15807 0.00532 0.16003 0.00741 0.16159 0.01019 C 0.17083 0.02685 0.16146 0.01412 0.16784 0.02222 L 0.16784 0.02245 " pathEditMode="relative" rAng="0" ptsTypes="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84 0.02245 L 0.16784 0.02222 C 0.18386 0.02245 0.21328 0.02268 0.2306 0.02245 C 0.23828 0.02245 0.2457 0.02222 0.25274 0.02199 C 0.26315 0.02176 0.27136 0.02153 0.28125 0.02106 C 0.29297 0.0206 0.28542 0.02106 0.30326 0.02014 C 0.30977 0.01921 0.30065 0.02014 0.31094 0.01944 C 0.3125 0.01944 0.31328 0.01921 0.31485 0.01921 C 0.32136 0.01875 0.325 0.01852 0.33034 0.01805 C 0.33294 0.01759 0.33555 0.01713 0.33776 0.0169 C 0.34219 0.0162 0.33945 0.01643 0.34323 0.01574 C 0.34427 0.01551 0.3461 0.01528 0.34701 0.01504 C 0.34831 0.01481 0.3487 0.01458 0.34974 0.01458 C 0.35052 0.01435 0.3513 0.01412 0.35221 0.01389 C 0.35274 0.01389 0.35287 0.01342 0.35352 0.01319 C 0.35391 0.01319 0.35443 0.01296 0.35508 0.01273 C 0.35586 0.01273 0.35664 0.01227 0.35742 0.0118 C 0.35781 0.01134 0.35833 0.01065 0.35873 0.01018 C 0.36042 0.00764 0.35664 0.00856 0.36172 0.00741 L 0.36172 0.00741 L 0.36172 0.00717 " pathEditMode="relative" rAng="0" ptsTypes="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14 -0.6581 L -0.00364 -0.6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08 0.00788 L 0.18308 0.00834 C 0.18191 0.00024 0.18112 -0.00833 0.17982 -0.01527 C 0.17904 -0.01921 0.17774 -0.02222 0.1767 -0.02476 C 0.16901 -0.04166 0.1698 -0.03541 0.15938 -0.04328 C 0.15599 -0.04537 0.1543 -0.04745 0.15131 -0.04953 C 0.14675 -0.04837 0.14206 -0.04861 0.13711 -0.04537 C 0.13633 -0.0449 0.13581 -0.0405 0.13477 -0.03842 C 0.13425 -0.0368 0.13347 -0.03518 0.13243 -0.03379 C 0.13191 -0.03078 0.13138 -0.028 0.13086 -0.02476 C 0.1306 -0.02175 0.1306 -0.01828 0.13008 -0.01527 C 0.12956 -0.00833 0.12891 -0.00115 0.12787 0.00533 L 0.12553 0.02176 C 0.12279 0.05996 0.12657 0.0132 0.12305 0.04005 C 0.12253 0.04375 0.12279 0.04815 0.12227 0.05163 C 0.12175 0.0551 0.12123 0.05811 0.12071 0.06112 C 0.1198 0.06783 0.11954 0.07524 0.11849 0.08172 C 0.11511 0.10371 0.11303 0.11528 0.10899 0.13288 C 0.1073 0.13889 0.10573 0.14491 0.10417 0.15139 C 0.10339 0.1544 0.10287 0.15764 0.10183 0.16065 C 0.10092 0.16366 0.09987 0.16644 0.09883 0.16968 C 0.09284 0.18913 0.09727 0.17848 0.09154 0.19075 C 0.09102 0.19375 0.09076 0.19723 0.09024 0.19977 C 0.08946 0.20209 0.08842 0.20278 0.08763 0.2044 C 0.08633 0.20718 0.08503 0.21088 0.08386 0.21366 C 0.08256 0.21575 0.08125 0.21783 0.07995 0.22061 C 0.07826 0.22408 0.0767 0.22825 0.07513 0.23218 C 0.07448 0.2345 0.0737 0.23704 0.07266 0.23913 C 0.06901 0.24676 0.06875 0.24538 0.06498 0.24838 C 0.0642 0.24908 0.06329 0.24977 0.0625 0.25093 C 0.05964 0.25209 0.05678 0.25348 0.05404 0.2551 C 0.05066 0.25741 0.04753 0.25996 0.04441 0.26227 L 0.03112 0.27107 C 0.03008 0.27223 0.02891 0.27338 0.02813 0.27338 C 0.02553 0.27454 0.02292 0.27547 0.02019 0.27616 C -0.01132 0.28334 0.02266 0.27431 -0.00117 0.28079 L -0.05065 0.27871 C -0.06041 0.27755 -0.07057 0.27616 -0.08059 0.27616 C -0.0944 0.27616 -0.1483 0.27963 -0.16536 0.28079 C -0.17773 0.28889 -0.16718 0.28288 -0.1819 0.28774 C -0.18606 0.28889 -0.18958 0.29075 -0.19388 0.2926 C -0.19492 0.29306 -0.19583 0.29422 -0.19687 0.29468 C -0.19947 0.29538 -0.20208 0.29468 -0.20455 0.29468 L -0.20455 0.29538 " pathEditMode="relative" rAng="0" ptsTypes="AAAAAAAAAAAAAAAAAAAAAAAAAAAAAAAAAAAAAAAAAA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128 -0.3625 L -0.39128 -0.36435 C -0.39128 -0.3625 -0.39128 -0.36527 -0.39128 -0.36435 C -0.39128 -0.3662 -0.39128 -0.36527 -0.39128 -0.3662 C -0.39128 -0.3669 -0.38464 -0.3669 -0.38464 -0.36782 C -0.37735 -0.36875 -0.37735 -0.36967 -0.37735 -0.36875 C -0.37019 -0.36967 -0.37019 -0.3706 -0.36276 -0.37129 C -0.35573 -0.37315 -0.35573 -0.37407 -0.34844 -0.37407 C -0.34102 -0.37569 -0.34844 -0.37407 -0.34102 -0.37569 C -0.34102 -0.375 -0.33386 -0.37569 -0.33386 -0.375 C -0.33386 -0.37569 -0.32657 -0.37662 -0.32657 -0.37754 C -0.31967 -0.37754 -0.31967 -0.37847 -0.31224 -0.37847 C -0.30495 -0.37847 -0.29779 -0.3794 -0.29037 -0.3794 C -0.29037 -0.37847 -0.28308 -0.38009 -0.28308 -0.38102 C -0.27592 -0.38287 -0.27592 -0.38102 -0.27592 -0.38287 C -0.27592 -0.38194 -0.27592 -0.38287 -0.27592 -0.38194 C -0.26862 -0.38287 -0.26862 -0.38379 -0.26133 -0.38449 C -0.26133 -0.38379 -0.26133 -0.38541 -0.25417 -0.38449 C -0.25417 -0.38541 -0.25417 -0.38449 -0.25417 -0.38541 C -0.24714 -0.38541 -0.24714 -0.38634 -0.24714 -0.38541 C -0.23972 -0.38634 -0.23972 -0.38541 -0.23972 -0.38634 C -0.23256 -0.38727 -0.23972 -0.38634 -0.23256 -0.38727 C -0.23256 -0.38634 -0.22526 -0.38727 -0.22526 -0.38634 C -0.22526 -0.38819 -0.2181 -0.38819 -0.2181 -0.38727 C -0.21068 -0.38819 -0.21068 -0.38727 -0.20352 -0.38819 C -0.20352 -0.38727 -0.20352 -0.38889 -0.19649 -0.38819 C -0.18907 -0.38819 -0.19649 -0.38819 -0.18099 -0.38819 L -0.18099 -0.38727 " pathEditMode="relative" rAng="0" ptsTypes="AAAAAAAAAAAAAAAAAAAAAAAAAAAA">
                                      <p:cBhvr>
                                        <p:cTn id="5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7 -0.34306 L 0.00065 -0.3273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 0.32639 L 0.1888 0.3169 C 0.1888 0.31713 0.1888 0.30695 0.1888 0.29746 C 0.1888 0.28797 0.1888 0.28843 0.1888 0.28797 C 0.18867 0.25926 0.18867 0.26945 0.18867 0.25926 C 0.18841 0.25926 0.18841 0.25996 0.18841 0.25093 C 0.18841 0.25926 0.18815 0.25926 0.18815 0.25949 C 0.18815 0.25996 0.18815 0.26945 0.18815 0.26968 C 0.18815 0.26945 0.18815 0.26968 0.18815 0.26945 C 0.18815 0.27848 0.18815 0.27894 0.18815 0.28797 C 0.18815 0.28843 0.18815 0.27848 0.18815 0.29746 C 0.18815 0.30695 0.18815 0.3169 0.18815 0.31713 L 0.18815 0.33588 C 0.18789 0.38357 0.18815 0.32639 0.18789 0.36459 C 0.18789 0.36505 0.18789 0.37385 0.18789 0.37408 C 0.18789 0.38357 0.18789 0.38426 0.18789 0.38357 C 0.18789 0.39352 0.18789 0.40301 0.18789 0.41274 C 0.18789 0.44121 0.18789 0.4507 0.18763 0.47014 C 0.18763 0.47963 0.18763 0.48866 0.1875 0.49862 C 0.1875 0.49885 0.1875 0.49862 0.1875 0.50811 C 0.1875 0.5088 0.1875 0.50811 0.1875 0.51783 C 0.1875 0.53727 0.1875 0.52732 0.1875 0.53727 C 0.18724 0.54699 0.18724 0.54746 0.18724 0.55625 C 0.18724 0.55649 0.18724 0.55625 0.18724 0.55649 C 0.18724 0.55625 0.18724 0.56598 0.18724 0.56644 C 0.18724 0.57524 0.18724 0.57547 0.18724 0.57524 C 0.18724 0.58496 0.18698 0.58496 0.18698 0.59445 C 0.18698 0.59491 0.18698 0.59445 0.18698 0.59491 C 0.18698 0.60394 0.18698 0.60463 0.18698 0.61389 C 0.18698 0.61412 0.18698 0.61459 0.18698 0.61389 C 0.18698 0.61412 0.18672 0.61389 0.18672 0.61412 C 0.18672 0.62338 0.18672 0.62362 0.18646 0.62338 L 0.1862 0.63287 C 0.1862 0.64237 0.1862 0.6426 0.1862 0.64237 C 0.18607 0.64237 0.18607 0.6426 0.18607 0.64237 C 0.18555 0.65186 0.18607 0.64237 0.18581 0.65186 L 0.1849 0.64237 C 0.18464 0.64237 0.18464 0.6426 0.18438 0.64237 C 0.18412 0.64237 0.18321 0.65186 0.18268 0.65186 C 0.18268 0.66204 0.18268 0.65186 0.18242 0.66204 C 0.18242 0.66227 0.18242 0.6632 0.18242 0.66204 C 0.18242 0.6632 0.18242 0.66204 0.18242 0.6632 C 0.18216 0.66204 0.18216 0.6632 0.1819 0.66204 L 0.1819 0.65186 " pathEditMode="relative" rAng="0" ptsTypes="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33</cp:revision>
  <dcterms:created xsi:type="dcterms:W3CDTF">2024-04-13T20:46:49Z</dcterms:created>
  <dcterms:modified xsi:type="dcterms:W3CDTF">2024-12-03T18:54:20Z</dcterms:modified>
</cp:coreProperties>
</file>