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3794A-068A-2E52-5170-BBAB08B64023}" v="10" dt="2025-10-13T15:04:37.598"/>
    <p1510:client id="{75F8ECDE-D013-8B73-4EC5-15140D085E9F}" v="1" dt="2025-10-13T15:50:55.353"/>
    <p1510:client id="{81D422BF-77BA-7249-97CE-E44F9B09406E}" v="32" dt="2025-10-13T14:45:34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7263794A-068A-2E52-5170-BBAB08B64023}"/>
    <pc:docChg chg="modSld">
      <pc:chgData name="syta.marianna" userId="S::syta.marianna_gmail.com#ext#@slideedu.onmicrosoft.com::df3fcb8e-702e-40fc-ad48-093d0405acb5" providerId="AD" clId="Web-{7263794A-068A-2E52-5170-BBAB08B64023}" dt="2025-10-13T15:04:37.598" v="9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263794A-068A-2E52-5170-BBAB08B64023}" dt="2025-10-13T15:04:37.598" v="9" actId="1076"/>
        <pc:sldMkLst>
          <pc:docMk/>
          <pc:sldMk cId="1161869570" sldId="256"/>
        </pc:sldMkLst>
        <pc:spChg chg="mod">
          <ac:chgData name="syta.marianna" userId="S::syta.marianna_gmail.com#ext#@slideedu.onmicrosoft.com::df3fcb8e-702e-40fc-ad48-093d0405acb5" providerId="AD" clId="Web-{7263794A-068A-2E52-5170-BBAB08B64023}" dt="2025-10-13T15:04:31.066" v="7" actId="1076"/>
          <ac:spMkLst>
            <pc:docMk/>
            <pc:sldMk cId="1161869570" sldId="256"/>
            <ac:spMk id="81" creationId="{988F3AC1-3110-4EA4-B4EC-29645158C127}"/>
          </ac:spMkLst>
        </pc:spChg>
        <pc:spChg chg="mod">
          <ac:chgData name="syta.marianna" userId="S::syta.marianna_gmail.com#ext#@slideedu.onmicrosoft.com::df3fcb8e-702e-40fc-ad48-093d0405acb5" providerId="AD" clId="Web-{7263794A-068A-2E52-5170-BBAB08B64023}" dt="2025-10-13T15:04:27.878" v="6" actId="1076"/>
          <ac:spMkLst>
            <pc:docMk/>
            <pc:sldMk cId="1161869570" sldId="256"/>
            <ac:spMk id="84" creationId="{1D3D0A48-6112-4B87-8F5B-2AB58582A08B}"/>
          </ac:spMkLst>
        </pc:spChg>
        <pc:picChg chg="mod">
          <ac:chgData name="syta.marianna" userId="S::syta.marianna_gmail.com#ext#@slideedu.onmicrosoft.com::df3fcb8e-702e-40fc-ad48-093d0405acb5" providerId="AD" clId="Web-{7263794A-068A-2E52-5170-BBAB08B64023}" dt="2025-10-13T15:04:03.330" v="4" actId="1076"/>
          <ac:picMkLst>
            <pc:docMk/>
            <pc:sldMk cId="1161869570" sldId="256"/>
            <ac:picMk id="77" creationId="{6A1C0092-F7C0-4AC5-B81B-60B4331B7054}"/>
          </ac:picMkLst>
        </pc:picChg>
        <pc:picChg chg="mod">
          <ac:chgData name="syta.marianna" userId="S::syta.marianna_gmail.com#ext#@slideedu.onmicrosoft.com::df3fcb8e-702e-40fc-ad48-093d0405acb5" providerId="AD" clId="Web-{7263794A-068A-2E52-5170-BBAB08B64023}" dt="2025-10-13T15:04:34.301" v="8" actId="1076"/>
          <ac:picMkLst>
            <pc:docMk/>
            <pc:sldMk cId="1161869570" sldId="256"/>
            <ac:picMk id="82" creationId="{57D4B601-BD42-4F0C-ACFB-4C7422C8C06B}"/>
          </ac:picMkLst>
        </pc:picChg>
        <pc:picChg chg="mod">
          <ac:chgData name="syta.marianna" userId="S::syta.marianna_gmail.com#ext#@slideedu.onmicrosoft.com::df3fcb8e-702e-40fc-ad48-093d0405acb5" providerId="AD" clId="Web-{7263794A-068A-2E52-5170-BBAB08B64023}" dt="2025-10-13T15:04:37.598" v="9" actId="1076"/>
          <ac:picMkLst>
            <pc:docMk/>
            <pc:sldMk cId="1161869570" sldId="256"/>
            <ac:picMk id="87" creationId="{EFD0F290-EEBF-406B-96CC-093D4D16A7D2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81D422BF-77BA-7249-97CE-E44F9B09406E}"/>
    <pc:docChg chg="modSld">
      <pc:chgData name="syta.marianna" userId="S::syta.marianna_gmail.com#ext#@slideedu.onmicrosoft.com::df3fcb8e-702e-40fc-ad48-093d0405acb5" providerId="AD" clId="Web-{81D422BF-77BA-7249-97CE-E44F9B09406E}" dt="2025-10-13T14:45:34.742" v="28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1D422BF-77BA-7249-97CE-E44F9B09406E}" dt="2025-10-13T14:45:34.742" v="28" actId="1076"/>
        <pc:sldMkLst>
          <pc:docMk/>
          <pc:sldMk cId="1161869570" sldId="256"/>
        </pc:sldMkLst>
        <pc:picChg chg="mod">
          <ac:chgData name="syta.marianna" userId="S::syta.marianna_gmail.com#ext#@slideedu.onmicrosoft.com::df3fcb8e-702e-40fc-ad48-093d0405acb5" providerId="AD" clId="Web-{81D422BF-77BA-7249-97CE-E44F9B09406E}" dt="2025-10-13T14:45:10.226" v="17" actId="1076"/>
          <ac:picMkLst>
            <pc:docMk/>
            <pc:sldMk cId="1161869570" sldId="256"/>
            <ac:picMk id="61" creationId="{13199277-3A65-4346-8DC1-505566F91218}"/>
          </ac:picMkLst>
        </pc:picChg>
        <pc:picChg chg="mod">
          <ac:chgData name="syta.marianna" userId="S::syta.marianna_gmail.com#ext#@slideedu.onmicrosoft.com::df3fcb8e-702e-40fc-ad48-093d0405acb5" providerId="AD" clId="Web-{81D422BF-77BA-7249-97CE-E44F9B09406E}" dt="2025-10-13T14:45:15.241" v="20" actId="1076"/>
          <ac:picMkLst>
            <pc:docMk/>
            <pc:sldMk cId="1161869570" sldId="256"/>
            <ac:picMk id="67" creationId="{A697F70A-7269-4519-B7FD-0319D646E2B2}"/>
          </ac:picMkLst>
        </pc:picChg>
        <pc:picChg chg="mod">
          <ac:chgData name="syta.marianna" userId="S::syta.marianna_gmail.com#ext#@slideedu.onmicrosoft.com::df3fcb8e-702e-40fc-ad48-093d0405acb5" providerId="AD" clId="Web-{81D422BF-77BA-7249-97CE-E44F9B09406E}" dt="2025-10-13T14:45:24.304" v="24" actId="1076"/>
          <ac:picMkLst>
            <pc:docMk/>
            <pc:sldMk cId="1161869570" sldId="256"/>
            <ac:picMk id="73" creationId="{9CB03F34-F044-41EE-9C46-4BE73E258508}"/>
          </ac:picMkLst>
        </pc:picChg>
        <pc:picChg chg="mod">
          <ac:chgData name="syta.marianna" userId="S::syta.marianna_gmail.com#ext#@slideedu.onmicrosoft.com::df3fcb8e-702e-40fc-ad48-093d0405acb5" providerId="AD" clId="Web-{81D422BF-77BA-7249-97CE-E44F9B09406E}" dt="2025-10-13T14:45:28.070" v="25" actId="1076"/>
          <ac:picMkLst>
            <pc:docMk/>
            <pc:sldMk cId="1161869570" sldId="256"/>
            <ac:picMk id="79" creationId="{19C5392E-F8E3-4A5C-A1F7-3346873467B2}"/>
          </ac:picMkLst>
        </pc:picChg>
        <pc:picChg chg="mod">
          <ac:chgData name="syta.marianna" userId="S::syta.marianna_gmail.com#ext#@slideedu.onmicrosoft.com::df3fcb8e-702e-40fc-ad48-093d0405acb5" providerId="AD" clId="Web-{81D422BF-77BA-7249-97CE-E44F9B09406E}" dt="2025-10-13T14:45:30.710" v="26" actId="1076"/>
          <ac:picMkLst>
            <pc:docMk/>
            <pc:sldMk cId="1161869570" sldId="256"/>
            <ac:picMk id="83" creationId="{CA38E5BF-AAE6-4556-986F-9C2B1B23AC08}"/>
          </ac:picMkLst>
        </pc:picChg>
        <pc:picChg chg="mod">
          <ac:chgData name="syta.marianna" userId="S::syta.marianna_gmail.com#ext#@slideedu.onmicrosoft.com::df3fcb8e-702e-40fc-ad48-093d0405acb5" providerId="AD" clId="Web-{81D422BF-77BA-7249-97CE-E44F9B09406E}" dt="2025-10-13T14:45:34.742" v="28" actId="1076"/>
          <ac:picMkLst>
            <pc:docMk/>
            <pc:sldMk cId="1161869570" sldId="256"/>
            <ac:picMk id="87" creationId="{EFD0F290-EEBF-406B-96CC-093D4D16A7D2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75F8ECDE-D013-8B73-4EC5-15140D085E9F}"/>
    <pc:docChg chg="modSld">
      <pc:chgData name="syta.marianna" userId="S::syta.marianna_gmail.com#ext#@slideedu.onmicrosoft.com::df3fcb8e-702e-40fc-ad48-093d0405acb5" providerId="AD" clId="Web-{75F8ECDE-D013-8B73-4EC5-15140D085E9F}" dt="2025-10-13T15:50:55.353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5F8ECDE-D013-8B73-4EC5-15140D085E9F}" dt="2025-10-13T15:50:55.353" v="0" actId="1076"/>
        <pc:sldMkLst>
          <pc:docMk/>
          <pc:sldMk cId="1161869570" sldId="256"/>
        </pc:sldMkLst>
        <pc:picChg chg="mod">
          <ac:chgData name="syta.marianna" userId="S::syta.marianna_gmail.com#ext#@slideedu.onmicrosoft.com::df3fcb8e-702e-40fc-ad48-093d0405acb5" providerId="AD" clId="Web-{75F8ECDE-D013-8B73-4EC5-15140D085E9F}" dt="2025-10-13T15:50:55.353" v="0" actId="1076"/>
          <ac:picMkLst>
            <pc:docMk/>
            <pc:sldMk cId="1161869570" sldId="256"/>
            <ac:picMk id="87" creationId="{EFD0F290-EEBF-406B-96CC-093D4D16A7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32C1C-F77F-42E1-B349-45CB4A9CA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2" y="2524307"/>
            <a:ext cx="3761509" cy="376150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/>
              <a:t>Соня</a:t>
            </a:r>
            <a:endParaRPr lang="ru-UA" sz="4000" b="1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/>
              <a:t>Саша</a:t>
            </a:r>
            <a:endParaRPr lang="ru-UA" sz="4000" b="1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281064" y="50942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err="1"/>
              <a:t>Аліса</a:t>
            </a:r>
            <a:endParaRPr lang="ru-UA" sz="4000" b="1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электроника, компакт-диск, Устройство хранения данных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 flipH="1">
            <a:off x="8271340" y="2452011"/>
            <a:ext cx="1754527" cy="170338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118593" y="508164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/>
              <a:t>Степан</a:t>
            </a:r>
            <a:endParaRPr lang="ru-UA" sz="4000" b="1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круг, Серьги, Ювелирные издел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 flipH="1">
            <a:off x="8321610" y="2650757"/>
            <a:ext cx="1598252" cy="158291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88649" y="5070669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/>
              <a:t>Оксана</a:t>
            </a:r>
            <a:endParaRPr lang="ru-UA" sz="4000" b="1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коро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 flipH="1">
            <a:off x="8092071" y="2907473"/>
            <a:ext cx="2058077" cy="2052963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582140" y="5071027"/>
            <a:ext cx="2616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/>
              <a:t>Олександр</a:t>
            </a:r>
            <a:endParaRPr lang="ru-UA" sz="4000" b="1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73646" y="2943924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178505" y="5053325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/>
              <a:t>Денис</a:t>
            </a:r>
            <a:endParaRPr lang="ru-UA" sz="4000" b="1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21758" y="2524741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15062" y="5094299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err="1"/>
              <a:t>Софія</a:t>
            </a:r>
            <a:endParaRPr lang="ru-UA" sz="4000" b="1"/>
          </a:p>
        </p:txBody>
      </p:sp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564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89" y="1033656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5FD44-3B69-4ECA-ADF8-CD914679BF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A760DF-C3F7-40F0-89F0-205E45124E35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56E451-1B2A-47CD-85D9-BE2979D6069D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revision>1</cp:revision>
  <dcterms:created xsi:type="dcterms:W3CDTF">2024-08-08T20:59:09Z</dcterms:created>
  <dcterms:modified xsi:type="dcterms:W3CDTF">2025-10-13T15:51:47Z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