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pic>
        <p:nvPicPr>
          <p:cNvPr id="3" name="Пчелк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5590" y="1771650"/>
            <a:ext cx="4204970" cy="4262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